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charts/chart2.xml" ContentType="application/vnd.openxmlformats-officedocument.drawingml.chart+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handoutMasterIdLst>
    <p:handoutMasterId r:id="rId30"/>
  </p:handoutMasterIdLst>
  <p:sldIdLst>
    <p:sldId id="453" r:id="rId2"/>
    <p:sldId id="456" r:id="rId3"/>
    <p:sldId id="457" r:id="rId4"/>
    <p:sldId id="381" r:id="rId5"/>
    <p:sldId id="384" r:id="rId6"/>
    <p:sldId id="330" r:id="rId7"/>
    <p:sldId id="419" r:id="rId8"/>
    <p:sldId id="452" r:id="rId9"/>
    <p:sldId id="382" r:id="rId10"/>
    <p:sldId id="393" r:id="rId11"/>
    <p:sldId id="428" r:id="rId12"/>
    <p:sldId id="424" r:id="rId13"/>
    <p:sldId id="425" r:id="rId14"/>
    <p:sldId id="426" r:id="rId15"/>
    <p:sldId id="427" r:id="rId16"/>
    <p:sldId id="416" r:id="rId17"/>
    <p:sldId id="441" r:id="rId18"/>
    <p:sldId id="442" r:id="rId19"/>
    <p:sldId id="443" r:id="rId20"/>
    <p:sldId id="446" r:id="rId21"/>
    <p:sldId id="444" r:id="rId22"/>
    <p:sldId id="445" r:id="rId23"/>
    <p:sldId id="449" r:id="rId24"/>
    <p:sldId id="451" r:id="rId25"/>
    <p:sldId id="450" r:id="rId26"/>
    <p:sldId id="411" r:id="rId27"/>
    <p:sldId id="370" r:id="rId28"/>
  </p:sldIdLst>
  <p:sldSz cx="9144000" cy="5143500" type="screen16x9"/>
  <p:notesSz cx="6797675" cy="9928225"/>
  <p:defaultTextStyle>
    <a:defPPr>
      <a:defRPr lang="zh-CN"/>
    </a:defPPr>
    <a:lvl1pPr algn="l" rtl="0" fontAlgn="base">
      <a:spcBef>
        <a:spcPct val="0"/>
      </a:spcBef>
      <a:spcAft>
        <a:spcPct val="0"/>
      </a:spcAft>
      <a:defRPr kern="1200">
        <a:solidFill>
          <a:schemeClr val="tx1"/>
        </a:solidFill>
        <a:latin typeface="Arial" charset="0"/>
        <a:ea typeface="宋体" charset="-122"/>
        <a:cs typeface="+mn-cs"/>
      </a:defRPr>
    </a:lvl1pPr>
    <a:lvl2pPr marL="457200" algn="l" rtl="0" fontAlgn="base">
      <a:spcBef>
        <a:spcPct val="0"/>
      </a:spcBef>
      <a:spcAft>
        <a:spcPct val="0"/>
      </a:spcAft>
      <a:defRPr kern="1200">
        <a:solidFill>
          <a:schemeClr val="tx1"/>
        </a:solidFill>
        <a:latin typeface="Arial" charset="0"/>
        <a:ea typeface="宋体" charset="-122"/>
        <a:cs typeface="+mn-cs"/>
      </a:defRPr>
    </a:lvl2pPr>
    <a:lvl3pPr marL="914400" algn="l" rtl="0" fontAlgn="base">
      <a:spcBef>
        <a:spcPct val="0"/>
      </a:spcBef>
      <a:spcAft>
        <a:spcPct val="0"/>
      </a:spcAft>
      <a:defRPr kern="1200">
        <a:solidFill>
          <a:schemeClr val="tx1"/>
        </a:solidFill>
        <a:latin typeface="Arial" charset="0"/>
        <a:ea typeface="宋体" charset="-122"/>
        <a:cs typeface="+mn-cs"/>
      </a:defRPr>
    </a:lvl3pPr>
    <a:lvl4pPr marL="1371600" algn="l" rtl="0" fontAlgn="base">
      <a:spcBef>
        <a:spcPct val="0"/>
      </a:spcBef>
      <a:spcAft>
        <a:spcPct val="0"/>
      </a:spcAft>
      <a:defRPr kern="1200">
        <a:solidFill>
          <a:schemeClr val="tx1"/>
        </a:solidFill>
        <a:latin typeface="Arial" charset="0"/>
        <a:ea typeface="宋体" charset="-122"/>
        <a:cs typeface="+mn-cs"/>
      </a:defRPr>
    </a:lvl4pPr>
    <a:lvl5pPr marL="1828800" algn="l" rtl="0" fontAlgn="base">
      <a:spcBef>
        <a:spcPct val="0"/>
      </a:spcBef>
      <a:spcAft>
        <a:spcPct val="0"/>
      </a:spcAft>
      <a:defRPr kern="1200">
        <a:solidFill>
          <a:schemeClr val="tx1"/>
        </a:solidFill>
        <a:latin typeface="Arial" charset="0"/>
        <a:ea typeface="宋体" charset="-122"/>
        <a:cs typeface="+mn-cs"/>
      </a:defRPr>
    </a:lvl5pPr>
    <a:lvl6pPr marL="2286000" algn="l" defTabSz="914400" rtl="0" eaLnBrk="1" latinLnBrk="0" hangingPunct="1">
      <a:defRPr kern="1200">
        <a:solidFill>
          <a:schemeClr val="tx1"/>
        </a:solidFill>
        <a:latin typeface="Arial" charset="0"/>
        <a:ea typeface="宋体" charset="-122"/>
        <a:cs typeface="+mn-cs"/>
      </a:defRPr>
    </a:lvl6pPr>
    <a:lvl7pPr marL="2743200" algn="l" defTabSz="914400" rtl="0" eaLnBrk="1" latinLnBrk="0" hangingPunct="1">
      <a:defRPr kern="1200">
        <a:solidFill>
          <a:schemeClr val="tx1"/>
        </a:solidFill>
        <a:latin typeface="Arial" charset="0"/>
        <a:ea typeface="宋体" charset="-122"/>
        <a:cs typeface="+mn-cs"/>
      </a:defRPr>
    </a:lvl7pPr>
    <a:lvl8pPr marL="3200400" algn="l" defTabSz="914400" rtl="0" eaLnBrk="1" latinLnBrk="0" hangingPunct="1">
      <a:defRPr kern="1200">
        <a:solidFill>
          <a:schemeClr val="tx1"/>
        </a:solidFill>
        <a:latin typeface="Arial" charset="0"/>
        <a:ea typeface="宋体" charset="-122"/>
        <a:cs typeface="+mn-cs"/>
      </a:defRPr>
    </a:lvl8pPr>
    <a:lvl9pPr marL="3657600" algn="l" defTabSz="914400" rtl="0" eaLnBrk="1" latinLnBrk="0" hangingPunct="1">
      <a:defRPr kern="1200">
        <a:solidFill>
          <a:schemeClr val="tx1"/>
        </a:solidFill>
        <a:latin typeface="Arial" charset="0"/>
        <a:ea typeface="宋体" charset="-122"/>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3127">
          <p15:clr>
            <a:srgbClr val="A4A3A4"/>
          </p15:clr>
        </p15:guide>
        <p15:guide id="2"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32323"/>
    <a:srgbClr val="282828"/>
    <a:srgbClr val="1B1B1B"/>
    <a:srgbClr val="131313"/>
    <a:srgbClr val="0D0D0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中度样式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中度样式 2 - 强调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B301B821-A1FF-4177-AEE7-76D212191A09}" styleName="中度样式 1 - 强调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793D81CF-94F2-401A-BA57-92F5A7B2D0C5}" styleName="中度样式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69012ECD-51FC-41F1-AA8D-1B2483CD663E}" styleName="浅色样式 2 - 强调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E9639D4-E3E2-4D34-9284-5A2195B3D0D7}" styleName="浅色样式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46" autoAdjust="0"/>
    <p:restoredTop sz="94660"/>
  </p:normalViewPr>
  <p:slideViewPr>
    <p:cSldViewPr>
      <p:cViewPr varScale="1">
        <p:scale>
          <a:sx n="93" d="100"/>
          <a:sy n="93" d="100"/>
        </p:scale>
        <p:origin x="726" y="72"/>
      </p:cViewPr>
      <p:guideLst>
        <p:guide orient="horz" pos="1620"/>
        <p:guide pos="2880"/>
      </p:guideLst>
    </p:cSldViewPr>
  </p:slideViewPr>
  <p:notesTextViewPr>
    <p:cViewPr>
      <p:scale>
        <a:sx n="100" d="100"/>
        <a:sy n="100" d="100"/>
      </p:scale>
      <p:origin x="0" y="0"/>
    </p:cViewPr>
  </p:notesTextViewPr>
  <p:notesViewPr>
    <p:cSldViewPr>
      <p:cViewPr varScale="1">
        <p:scale>
          <a:sx n="68" d="100"/>
          <a:sy n="68" d="100"/>
        </p:scale>
        <p:origin x="-1896" y="-108"/>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39264477859947927"/>
          <c:y val="0.1157423480724364"/>
        </c:manualLayout>
      </c:layout>
      <c:overlay val="0"/>
      <c:txPr>
        <a:bodyPr/>
        <a:lstStyle/>
        <a:p>
          <a:pPr>
            <a:defRPr sz="1400">
              <a:solidFill>
                <a:schemeClr val="tx2"/>
              </a:solidFill>
              <a:latin typeface="微软雅黑" panose="020B0503020204020204" pitchFamily="34" charset="-122"/>
              <a:ea typeface="微软雅黑" panose="020B0503020204020204" pitchFamily="34" charset="-122"/>
            </a:defRPr>
          </a:pPr>
          <a:endParaRPr lang="ja-JP"/>
        </a:p>
      </c:txPr>
    </c:title>
    <c:autoTitleDeleted val="0"/>
    <c:plotArea>
      <c:layout/>
      <c:pieChart>
        <c:varyColors val="1"/>
        <c:ser>
          <c:idx val="0"/>
          <c:order val="0"/>
          <c:tx>
            <c:strRef>
              <c:f>Sheet1!$B$1</c:f>
              <c:strCache>
                <c:ptCount val="1"/>
                <c:pt idx="0">
                  <c:v>上海市占比</c:v>
                </c:pt>
              </c:strCache>
            </c:strRef>
          </c:tx>
          <c:cat>
            <c:strRef>
              <c:f>Sheet1!$A$2:$A$9</c:f>
              <c:strCache>
                <c:ptCount val="8"/>
                <c:pt idx="0">
                  <c:v>浦東新区</c:v>
                </c:pt>
                <c:pt idx="1">
                  <c:v>徐汇</c:v>
                </c:pt>
                <c:pt idx="2">
                  <c:v>静安</c:v>
                </c:pt>
                <c:pt idx="3">
                  <c:v>長寧</c:v>
                </c:pt>
                <c:pt idx="4">
                  <c:v>黄浦</c:v>
                </c:pt>
                <c:pt idx="5">
                  <c:v>闵行</c:v>
                </c:pt>
                <c:pt idx="6">
                  <c:v>嘉定</c:v>
                </c:pt>
                <c:pt idx="7">
                  <c:v>その他の区</c:v>
                </c:pt>
              </c:strCache>
            </c:strRef>
          </c:cat>
          <c:val>
            <c:numRef>
              <c:f>Sheet1!$B$2:$B$9</c:f>
              <c:numCache>
                <c:formatCode>General</c:formatCode>
                <c:ptCount val="8"/>
                <c:pt idx="0">
                  <c:v>290</c:v>
                </c:pt>
                <c:pt idx="1">
                  <c:v>79</c:v>
                </c:pt>
                <c:pt idx="2">
                  <c:v>71</c:v>
                </c:pt>
                <c:pt idx="3">
                  <c:v>59</c:v>
                </c:pt>
                <c:pt idx="4">
                  <c:v>46</c:v>
                </c:pt>
                <c:pt idx="5">
                  <c:v>39</c:v>
                </c:pt>
                <c:pt idx="6">
                  <c:v>21</c:v>
                </c:pt>
                <c:pt idx="7">
                  <c:v>44</c:v>
                </c:pt>
              </c:numCache>
            </c:numRef>
          </c:val>
          <c:extLst xmlns:c16r2="http://schemas.microsoft.com/office/drawing/2015/06/chart">
            <c:ext xmlns:c16="http://schemas.microsoft.com/office/drawing/2014/chart" uri="{C3380CC4-5D6E-409C-BE32-E72D297353CC}">
              <c16:uniqueId val="{00000000-E4B8-429E-B238-ECDECDEC5B52}"/>
            </c:ext>
          </c:extLst>
        </c:ser>
        <c:dLbls>
          <c:showLegendKey val="0"/>
          <c:showVal val="0"/>
          <c:showCatName val="0"/>
          <c:showSerName val="0"/>
          <c:showPercent val="0"/>
          <c:showBubbleSize val="0"/>
          <c:showLeaderLines val="1"/>
        </c:dLbls>
        <c:firstSliceAng val="0"/>
      </c:pieChart>
    </c:plotArea>
    <c:legend>
      <c:legendPos val="r"/>
      <c:layout>
        <c:manualLayout>
          <c:xMode val="edge"/>
          <c:yMode val="edge"/>
          <c:x val="0.69308552004860002"/>
          <c:y val="1.5254381457615799E-3"/>
          <c:w val="0.28109074837095394"/>
          <c:h val="0.99847456185423844"/>
        </c:manualLayout>
      </c:layout>
      <c:overlay val="0"/>
      <c:txPr>
        <a:bodyPr/>
        <a:lstStyle/>
        <a:p>
          <a:pPr>
            <a:defRPr sz="900">
              <a:solidFill>
                <a:schemeClr val="tx2"/>
              </a:solidFill>
              <a:latin typeface="微软雅黑" panose="020B0503020204020204" pitchFamily="34" charset="-122"/>
              <a:ea typeface="微软雅黑" panose="020B0503020204020204" pitchFamily="34" charset="-122"/>
            </a:defRPr>
          </a:pPr>
          <a:endParaRPr lang="ja-JP"/>
        </a:p>
      </c:txPr>
    </c:legend>
    <c:plotVisOnly val="1"/>
    <c:dispBlanksAs val="zero"/>
    <c:showDLblsOverMax val="0"/>
  </c:chart>
  <c:txPr>
    <a:bodyPr/>
    <a:lstStyle/>
    <a:p>
      <a:pPr>
        <a:defRPr sz="1800"/>
      </a:pPr>
      <a:endParaRPr lang="ja-JP"/>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5"/>
    </mc:Choice>
    <mc:Fallback>
      <c:style val="5"/>
    </mc:Fallback>
  </mc:AlternateContent>
  <c:chart>
    <c:title>
      <c:tx>
        <c:rich>
          <a:bodyPr/>
          <a:lstStyle/>
          <a:p>
            <a:pPr>
              <a:defRPr sz="1800">
                <a:latin typeface="黑体" pitchFamily="49" charset="-122"/>
                <a:ea typeface="黑体" pitchFamily="49" charset="-122"/>
              </a:defRPr>
            </a:pPr>
            <a:r>
              <a:rPr lang="ja-JP" altLang="en-US" dirty="0" smtClean="0"/>
              <a:t>ネガティブ　リスト</a:t>
            </a:r>
            <a:endParaRPr lang="zh-CN" altLang="en-US" dirty="0"/>
          </a:p>
        </c:rich>
      </c:tx>
      <c:layout>
        <c:manualLayout>
          <c:xMode val="edge"/>
          <c:yMode val="edge"/>
          <c:x val="0.39195212371667393"/>
          <c:y val="5.1167925786023784E-2"/>
        </c:manualLayout>
      </c:layout>
      <c:overlay val="0"/>
    </c:title>
    <c:autoTitleDeleted val="0"/>
    <c:plotArea>
      <c:layout/>
      <c:barChart>
        <c:barDir val="col"/>
        <c:grouping val="clustered"/>
        <c:varyColors val="0"/>
        <c:ser>
          <c:idx val="0"/>
          <c:order val="0"/>
          <c:tx>
            <c:strRef>
              <c:f>Sheet1!$B$1</c:f>
              <c:strCache>
                <c:ptCount val="1"/>
                <c:pt idx="0">
                  <c:v>负面清单</c:v>
                </c:pt>
              </c:strCache>
            </c:strRef>
          </c:tx>
          <c:invertIfNegative val="0"/>
          <c:dLbls>
            <c:spPr>
              <a:noFill/>
              <a:ln>
                <a:noFill/>
              </a:ln>
              <a:effectLst/>
            </c:spPr>
            <c:txPr>
              <a:bodyPr/>
              <a:lstStyle/>
              <a:p>
                <a:pPr>
                  <a:defRPr sz="1100">
                    <a:latin typeface="微软雅黑" pitchFamily="34" charset="-122"/>
                    <a:ea typeface="微软雅黑" pitchFamily="34" charset="-122"/>
                  </a:defRPr>
                </a:pPr>
                <a:endParaRPr lang="ja-JP"/>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0"/>
              </c:ext>
            </c:extLst>
          </c:dLbls>
          <c:cat>
            <c:numRef>
              <c:f>Sheet1!$A$2:$A$6</c:f>
              <c:numCache>
                <c:formatCode>General</c:formatCode>
                <c:ptCount val="5"/>
                <c:pt idx="0">
                  <c:v>2013</c:v>
                </c:pt>
                <c:pt idx="1">
                  <c:v>2014</c:v>
                </c:pt>
                <c:pt idx="2">
                  <c:v>2015</c:v>
                </c:pt>
                <c:pt idx="3">
                  <c:v>2017</c:v>
                </c:pt>
                <c:pt idx="4">
                  <c:v>2018</c:v>
                </c:pt>
              </c:numCache>
            </c:numRef>
          </c:cat>
          <c:val>
            <c:numRef>
              <c:f>Sheet1!$B$2:$B$6</c:f>
              <c:numCache>
                <c:formatCode>General</c:formatCode>
                <c:ptCount val="5"/>
                <c:pt idx="0">
                  <c:v>190</c:v>
                </c:pt>
                <c:pt idx="1">
                  <c:v>139</c:v>
                </c:pt>
                <c:pt idx="2">
                  <c:v>122</c:v>
                </c:pt>
                <c:pt idx="3">
                  <c:v>95</c:v>
                </c:pt>
                <c:pt idx="4">
                  <c:v>45</c:v>
                </c:pt>
              </c:numCache>
            </c:numRef>
          </c:val>
          <c:extLst xmlns:c16r2="http://schemas.microsoft.com/office/drawing/2015/06/chart">
            <c:ext xmlns:c16="http://schemas.microsoft.com/office/drawing/2014/chart" uri="{C3380CC4-5D6E-409C-BE32-E72D297353CC}">
              <c16:uniqueId val="{00000000-DAD9-41B3-B93F-E62618A6E6DC}"/>
            </c:ext>
          </c:extLst>
        </c:ser>
        <c:dLbls>
          <c:showLegendKey val="0"/>
          <c:showVal val="1"/>
          <c:showCatName val="0"/>
          <c:showSerName val="0"/>
          <c:showPercent val="0"/>
          <c:showBubbleSize val="0"/>
        </c:dLbls>
        <c:gapWidth val="95"/>
        <c:axId val="281535352"/>
        <c:axId val="979664"/>
      </c:barChart>
      <c:catAx>
        <c:axId val="281535352"/>
        <c:scaling>
          <c:orientation val="minMax"/>
        </c:scaling>
        <c:delete val="0"/>
        <c:axPos val="b"/>
        <c:numFmt formatCode="General" sourceLinked="1"/>
        <c:majorTickMark val="none"/>
        <c:minorTickMark val="none"/>
        <c:tickLblPos val="nextTo"/>
        <c:txPr>
          <a:bodyPr/>
          <a:lstStyle/>
          <a:p>
            <a:pPr>
              <a:defRPr sz="1100">
                <a:latin typeface="微软雅黑" pitchFamily="34" charset="-122"/>
                <a:ea typeface="微软雅黑" pitchFamily="34" charset="-122"/>
              </a:defRPr>
            </a:pPr>
            <a:endParaRPr lang="ja-JP"/>
          </a:p>
        </c:txPr>
        <c:crossAx val="979664"/>
        <c:crosses val="autoZero"/>
        <c:auto val="1"/>
        <c:lblAlgn val="ctr"/>
        <c:lblOffset val="100"/>
        <c:noMultiLvlLbl val="0"/>
      </c:catAx>
      <c:valAx>
        <c:axId val="979664"/>
        <c:scaling>
          <c:orientation val="minMax"/>
        </c:scaling>
        <c:delete val="1"/>
        <c:axPos val="l"/>
        <c:numFmt formatCode="General" sourceLinked="1"/>
        <c:majorTickMark val="none"/>
        <c:minorTickMark val="none"/>
        <c:tickLblPos val="none"/>
        <c:crossAx val="281535352"/>
        <c:crosses val="autoZero"/>
        <c:crossBetween val="between"/>
      </c:valAx>
    </c:plotArea>
    <c:plotVisOnly val="1"/>
    <c:dispBlanksAs val="gap"/>
    <c:showDLblsOverMax val="0"/>
  </c:chart>
  <c:txPr>
    <a:bodyPr/>
    <a:lstStyle/>
    <a:p>
      <a:pPr>
        <a:defRPr sz="1800"/>
      </a:pPr>
      <a:endParaRPr lang="ja-JP"/>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9273125-78FA-40EB-B715-C7E8EB02EC62}" type="doc">
      <dgm:prSet loTypeId="urn:microsoft.com/office/officeart/2005/8/layout/cycle1" loCatId="cycle" qsTypeId="urn:microsoft.com/office/officeart/2005/8/quickstyle/simple2" qsCatId="simple" csTypeId="urn:microsoft.com/office/officeart/2005/8/colors/colorful1#1" csCatId="colorful" phldr="1"/>
      <dgm:spPr/>
      <dgm:t>
        <a:bodyPr/>
        <a:lstStyle/>
        <a:p>
          <a:endParaRPr lang="zh-CN" altLang="en-US"/>
        </a:p>
      </dgm:t>
    </dgm:pt>
    <dgm:pt modelId="{93F78D93-CE31-491A-93C4-BAE6DB239471}">
      <dgm:prSet phldrT="[文本]" custT="1"/>
      <dgm:spPr/>
      <dgm:t>
        <a:bodyPr/>
        <a:lstStyle/>
        <a:p>
          <a:pPr>
            <a:lnSpc>
              <a:spcPts val="1000"/>
            </a:lnSpc>
          </a:pPr>
          <a:r>
            <a:rPr lang="ja-JP" altLang="en-US" sz="1200" b="1" dirty="0" smtClean="0">
              <a:solidFill>
                <a:schemeClr val="tx2"/>
              </a:solidFill>
              <a:latin typeface="微软雅黑" pitchFamily="34" charset="-122"/>
              <a:ea typeface="微软雅黑" pitchFamily="34" charset="-122"/>
            </a:rPr>
            <a:t>四つの中心</a:t>
          </a:r>
          <a:endParaRPr lang="en-US" altLang="zh-CN" sz="1200" b="1" dirty="0" smtClean="0">
            <a:solidFill>
              <a:schemeClr val="tx2"/>
            </a:solidFill>
            <a:latin typeface="微软雅黑" pitchFamily="34" charset="-122"/>
            <a:ea typeface="微软雅黑" pitchFamily="34" charset="-122"/>
          </a:endParaRPr>
        </a:p>
      </dgm:t>
    </dgm:pt>
    <dgm:pt modelId="{CF0EA125-E856-426E-B9F4-E7462BC5692D}" type="parTrans" cxnId="{241DB279-9F0D-419D-9012-BB210393723E}">
      <dgm:prSet/>
      <dgm:spPr/>
      <dgm:t>
        <a:bodyPr/>
        <a:lstStyle/>
        <a:p>
          <a:endParaRPr lang="zh-CN" altLang="en-US" sz="1200">
            <a:solidFill>
              <a:schemeClr val="tx2"/>
            </a:solidFill>
          </a:endParaRPr>
        </a:p>
      </dgm:t>
    </dgm:pt>
    <dgm:pt modelId="{44C2CAEB-14AB-4E36-8402-555C03ABFA5C}" type="sibTrans" cxnId="{241DB279-9F0D-419D-9012-BB210393723E}">
      <dgm:prSet/>
      <dgm:spPr/>
      <dgm:t>
        <a:bodyPr/>
        <a:lstStyle/>
        <a:p>
          <a:endParaRPr lang="zh-CN" altLang="en-US" sz="1200">
            <a:solidFill>
              <a:schemeClr val="tx2"/>
            </a:solidFill>
          </a:endParaRPr>
        </a:p>
      </dgm:t>
    </dgm:pt>
    <dgm:pt modelId="{42E0BD6A-8E44-4935-9976-CABAB4D27EAB}">
      <dgm:prSet custT="1"/>
      <dgm:spPr/>
      <dgm:t>
        <a:bodyPr/>
        <a:lstStyle/>
        <a:p>
          <a:pPr>
            <a:lnSpc>
              <a:spcPts val="1000"/>
            </a:lnSpc>
          </a:pPr>
          <a:r>
            <a:rPr lang="ja-JP" altLang="en-US" sz="1200" b="1" dirty="0" smtClean="0">
              <a:solidFill>
                <a:schemeClr val="tx2"/>
              </a:solidFill>
              <a:latin typeface="微软雅黑" pitchFamily="34" charset="-122"/>
              <a:ea typeface="微软雅黑" pitchFamily="34" charset="-122"/>
            </a:rPr>
            <a:t>中国（上海）</a:t>
          </a:r>
          <a:endParaRPr lang="en-US" altLang="ja-JP" sz="1200" b="1" dirty="0" smtClean="0">
            <a:solidFill>
              <a:schemeClr val="tx2"/>
            </a:solidFill>
            <a:latin typeface="微软雅黑" pitchFamily="34" charset="-122"/>
            <a:ea typeface="微软雅黑" pitchFamily="34" charset="-122"/>
          </a:endParaRPr>
        </a:p>
        <a:p>
          <a:pPr>
            <a:lnSpc>
              <a:spcPts val="1000"/>
            </a:lnSpc>
          </a:pPr>
          <a:r>
            <a:rPr lang="ja-JP" altLang="en-US" sz="1200" b="1" dirty="0" smtClean="0">
              <a:solidFill>
                <a:schemeClr val="tx2"/>
              </a:solidFill>
              <a:latin typeface="微软雅黑" pitchFamily="34" charset="-122"/>
              <a:ea typeface="微软雅黑" pitchFamily="34" charset="-122"/>
            </a:rPr>
            <a:t>自由貿易試験区</a:t>
          </a:r>
          <a:endParaRPr lang="en-US" altLang="zh-CN" sz="1200" b="1" dirty="0" smtClean="0">
            <a:solidFill>
              <a:schemeClr val="tx2"/>
            </a:solidFill>
            <a:latin typeface="微软雅黑" pitchFamily="34" charset="-122"/>
            <a:ea typeface="微软雅黑" pitchFamily="34" charset="-122"/>
          </a:endParaRPr>
        </a:p>
      </dgm:t>
    </dgm:pt>
    <dgm:pt modelId="{F3D8A27B-A0D2-470E-A087-1E6F3C2A9D86}" type="parTrans" cxnId="{AF9D40D0-C79D-4EB2-8499-1308781151EE}">
      <dgm:prSet/>
      <dgm:spPr/>
      <dgm:t>
        <a:bodyPr/>
        <a:lstStyle/>
        <a:p>
          <a:endParaRPr lang="zh-CN" altLang="en-US" sz="1200">
            <a:solidFill>
              <a:schemeClr val="tx2"/>
            </a:solidFill>
          </a:endParaRPr>
        </a:p>
      </dgm:t>
    </dgm:pt>
    <dgm:pt modelId="{6029E13B-5C9F-4603-8925-1C083A2292C0}" type="sibTrans" cxnId="{AF9D40D0-C79D-4EB2-8499-1308781151EE}">
      <dgm:prSet/>
      <dgm:spPr/>
      <dgm:t>
        <a:bodyPr/>
        <a:lstStyle/>
        <a:p>
          <a:endParaRPr lang="zh-CN" altLang="en-US" sz="1200">
            <a:solidFill>
              <a:schemeClr val="tx2"/>
            </a:solidFill>
          </a:endParaRPr>
        </a:p>
      </dgm:t>
    </dgm:pt>
    <dgm:pt modelId="{A512CB1A-AF63-4C38-8F60-47CA81C4C157}">
      <dgm:prSet custT="1"/>
      <dgm:spPr/>
      <dgm:t>
        <a:bodyPr/>
        <a:lstStyle/>
        <a:p>
          <a:pPr>
            <a:lnSpc>
              <a:spcPts val="1000"/>
            </a:lnSpc>
          </a:pPr>
          <a:r>
            <a:rPr lang="ja-JP" altLang="en-US" sz="1200" b="1" dirty="0" smtClean="0">
              <a:solidFill>
                <a:schemeClr val="tx2"/>
              </a:solidFill>
              <a:latin typeface="微软雅黑" pitchFamily="34" charset="-122"/>
              <a:ea typeface="微软雅黑" pitchFamily="34" charset="-122"/>
            </a:rPr>
            <a:t>「</a:t>
          </a:r>
          <a:r>
            <a:rPr lang="en-US" altLang="ja-JP" sz="1200" b="1" dirty="0" smtClean="0">
              <a:solidFill>
                <a:schemeClr val="tx2"/>
              </a:solidFill>
              <a:latin typeface="微软雅黑" pitchFamily="34" charset="-122"/>
              <a:ea typeface="微软雅黑" pitchFamily="34" charset="-122"/>
            </a:rPr>
            <a:t>The Belt and Road</a:t>
          </a:r>
          <a:r>
            <a:rPr lang="ja-JP" altLang="en-US" sz="1200" b="1" dirty="0" smtClean="0">
              <a:solidFill>
                <a:schemeClr val="tx2"/>
              </a:solidFill>
              <a:latin typeface="微软雅黑" pitchFamily="34" charset="-122"/>
              <a:ea typeface="微软雅黑" pitchFamily="34" charset="-122"/>
            </a:rPr>
            <a:t>」の戦略拠点</a:t>
          </a:r>
          <a:endParaRPr lang="en-US" altLang="zh-CN" sz="1200" b="1" dirty="0" smtClean="0">
            <a:solidFill>
              <a:schemeClr val="tx2"/>
            </a:solidFill>
            <a:latin typeface="微软雅黑" pitchFamily="34" charset="-122"/>
            <a:ea typeface="微软雅黑" pitchFamily="34" charset="-122"/>
          </a:endParaRPr>
        </a:p>
      </dgm:t>
    </dgm:pt>
    <dgm:pt modelId="{FDD26607-413C-41B9-893F-1C12901568ED}" type="parTrans" cxnId="{6B83CEA5-DB57-463F-BD72-50D3804205EC}">
      <dgm:prSet/>
      <dgm:spPr/>
      <dgm:t>
        <a:bodyPr/>
        <a:lstStyle/>
        <a:p>
          <a:endParaRPr lang="zh-CN" altLang="en-US" sz="1200">
            <a:solidFill>
              <a:schemeClr val="tx2"/>
            </a:solidFill>
          </a:endParaRPr>
        </a:p>
      </dgm:t>
    </dgm:pt>
    <dgm:pt modelId="{40443B26-5940-4D3D-A03E-A2D4A3875196}" type="sibTrans" cxnId="{6B83CEA5-DB57-463F-BD72-50D3804205EC}">
      <dgm:prSet/>
      <dgm:spPr/>
      <dgm:t>
        <a:bodyPr/>
        <a:lstStyle/>
        <a:p>
          <a:endParaRPr lang="zh-CN" altLang="en-US" sz="1200">
            <a:solidFill>
              <a:schemeClr val="tx2"/>
            </a:solidFill>
          </a:endParaRPr>
        </a:p>
      </dgm:t>
    </dgm:pt>
    <dgm:pt modelId="{762225F5-00F5-45D7-AF34-55F35BA60A2F}">
      <dgm:prSet custT="1"/>
      <dgm:spPr/>
      <dgm:t>
        <a:bodyPr/>
        <a:lstStyle/>
        <a:p>
          <a:pPr>
            <a:lnSpc>
              <a:spcPts val="1000"/>
            </a:lnSpc>
          </a:pPr>
          <a:r>
            <a:rPr lang="ja-JP" altLang="en-US" sz="1200" b="1" dirty="0" smtClean="0">
              <a:solidFill>
                <a:schemeClr val="tx2"/>
              </a:solidFill>
              <a:latin typeface="微软雅黑" pitchFamily="34" charset="-122"/>
              <a:ea typeface="微软雅黑" pitchFamily="34" charset="-122"/>
            </a:rPr>
            <a:t>総合協力</a:t>
          </a:r>
          <a:endParaRPr lang="en-US" altLang="ja-JP" sz="1200" b="1" dirty="0" smtClean="0">
            <a:solidFill>
              <a:schemeClr val="tx2"/>
            </a:solidFill>
            <a:latin typeface="微软雅黑" pitchFamily="34" charset="-122"/>
            <a:ea typeface="微软雅黑" pitchFamily="34" charset="-122"/>
          </a:endParaRPr>
        </a:p>
        <a:p>
          <a:pPr>
            <a:lnSpc>
              <a:spcPts val="1000"/>
            </a:lnSpc>
          </a:pPr>
          <a:r>
            <a:rPr lang="ja-JP" altLang="en-US" sz="1200" b="1" dirty="0" smtClean="0">
              <a:solidFill>
                <a:schemeClr val="tx2"/>
              </a:solidFill>
              <a:latin typeface="微软雅黑" pitchFamily="34" charset="-122"/>
              <a:ea typeface="微软雅黑" pitchFamily="34" charset="-122"/>
            </a:rPr>
            <a:t>改革試験地</a:t>
          </a:r>
          <a:endParaRPr lang="zh-CN" altLang="en-US" sz="1200" b="1" dirty="0" smtClean="0">
            <a:solidFill>
              <a:schemeClr val="tx2"/>
            </a:solidFill>
            <a:latin typeface="微软雅黑" pitchFamily="34" charset="-122"/>
            <a:ea typeface="微软雅黑" pitchFamily="34" charset="-122"/>
          </a:endParaRPr>
        </a:p>
      </dgm:t>
    </dgm:pt>
    <dgm:pt modelId="{130E72A7-77BB-4008-B66C-E32324BEC2C7}" type="parTrans" cxnId="{44634FD2-9EF3-4AF2-8D8B-4F75FB668455}">
      <dgm:prSet/>
      <dgm:spPr/>
      <dgm:t>
        <a:bodyPr/>
        <a:lstStyle/>
        <a:p>
          <a:endParaRPr lang="zh-CN" altLang="en-US" sz="1200">
            <a:solidFill>
              <a:schemeClr val="tx2"/>
            </a:solidFill>
          </a:endParaRPr>
        </a:p>
      </dgm:t>
    </dgm:pt>
    <dgm:pt modelId="{6F2588E2-ADB9-4FA0-9512-37A5C03F4E8E}" type="sibTrans" cxnId="{44634FD2-9EF3-4AF2-8D8B-4F75FB668455}">
      <dgm:prSet/>
      <dgm:spPr/>
      <dgm:t>
        <a:bodyPr/>
        <a:lstStyle/>
        <a:p>
          <a:endParaRPr lang="zh-CN" altLang="en-US" sz="1200">
            <a:solidFill>
              <a:schemeClr val="tx2"/>
            </a:solidFill>
          </a:endParaRPr>
        </a:p>
      </dgm:t>
    </dgm:pt>
    <dgm:pt modelId="{5E2B688E-237A-49D4-AE1B-D1152CCC897B}">
      <dgm:prSet custT="1"/>
      <dgm:spPr/>
      <dgm:t>
        <a:bodyPr/>
        <a:lstStyle/>
        <a:p>
          <a:pPr>
            <a:lnSpc>
              <a:spcPts val="1000"/>
            </a:lnSpc>
          </a:pPr>
          <a:r>
            <a:rPr lang="ja-JP" altLang="en-US" sz="1200" b="1" dirty="0" smtClean="0">
              <a:solidFill>
                <a:schemeClr val="tx2"/>
              </a:solidFill>
              <a:latin typeface="微软雅黑" pitchFamily="34" charset="-122"/>
              <a:ea typeface="微软雅黑" pitchFamily="34" charset="-122"/>
            </a:rPr>
            <a:t>グローバル影響力の</a:t>
          </a:r>
          <a:endParaRPr lang="en-US" altLang="ja-JP" sz="1200" b="1" dirty="0" smtClean="0">
            <a:solidFill>
              <a:schemeClr val="tx2"/>
            </a:solidFill>
            <a:latin typeface="微软雅黑" pitchFamily="34" charset="-122"/>
            <a:ea typeface="微软雅黑" pitchFamily="34" charset="-122"/>
          </a:endParaRPr>
        </a:p>
        <a:p>
          <a:pPr>
            <a:lnSpc>
              <a:spcPts val="1000"/>
            </a:lnSpc>
          </a:pPr>
          <a:r>
            <a:rPr lang="ja-JP" altLang="en-US" sz="1200" b="1" dirty="0" smtClean="0">
              <a:solidFill>
                <a:schemeClr val="tx2"/>
              </a:solidFill>
              <a:latin typeface="微软雅黑" pitchFamily="34" charset="-122"/>
              <a:ea typeface="微软雅黑" pitchFamily="34" charset="-122"/>
            </a:rPr>
            <a:t>ある科学技術</a:t>
          </a:r>
          <a:endParaRPr lang="en-US" altLang="ja-JP" sz="1200" b="1" dirty="0" smtClean="0">
            <a:solidFill>
              <a:schemeClr val="tx2"/>
            </a:solidFill>
            <a:latin typeface="微软雅黑" pitchFamily="34" charset="-122"/>
            <a:ea typeface="微软雅黑" pitchFamily="34" charset="-122"/>
          </a:endParaRPr>
        </a:p>
        <a:p>
          <a:pPr>
            <a:lnSpc>
              <a:spcPts val="1000"/>
            </a:lnSpc>
          </a:pPr>
          <a:r>
            <a:rPr lang="ja-JP" altLang="en-US" sz="1200" b="1" dirty="0" smtClean="0">
              <a:solidFill>
                <a:schemeClr val="tx2"/>
              </a:solidFill>
              <a:latin typeface="微软雅黑" pitchFamily="34" charset="-122"/>
              <a:ea typeface="微软雅黑" pitchFamily="34" charset="-122"/>
            </a:rPr>
            <a:t>革新センターを持ち</a:t>
          </a:r>
          <a:endParaRPr lang="en-US" altLang="zh-CN" sz="1200" b="1" dirty="0" smtClean="0">
            <a:solidFill>
              <a:schemeClr val="tx2"/>
            </a:solidFill>
            <a:latin typeface="微软雅黑" pitchFamily="34" charset="-122"/>
            <a:ea typeface="微软雅黑" pitchFamily="34" charset="-122"/>
          </a:endParaRPr>
        </a:p>
      </dgm:t>
    </dgm:pt>
    <dgm:pt modelId="{D5605092-74E3-4B98-95AD-A5278B74C910}" type="parTrans" cxnId="{341483A4-DB34-48B1-88A5-03A71168D0F7}">
      <dgm:prSet/>
      <dgm:spPr/>
      <dgm:t>
        <a:bodyPr/>
        <a:lstStyle/>
        <a:p>
          <a:endParaRPr lang="zh-CN" altLang="en-US" sz="1200">
            <a:solidFill>
              <a:schemeClr val="tx2"/>
            </a:solidFill>
          </a:endParaRPr>
        </a:p>
      </dgm:t>
    </dgm:pt>
    <dgm:pt modelId="{7E04A331-2694-4D25-B2CB-AA6D1BEB3C6C}" type="sibTrans" cxnId="{341483A4-DB34-48B1-88A5-03A71168D0F7}">
      <dgm:prSet/>
      <dgm:spPr/>
      <dgm:t>
        <a:bodyPr/>
        <a:lstStyle/>
        <a:p>
          <a:endParaRPr lang="zh-CN" altLang="en-US" sz="1200">
            <a:solidFill>
              <a:schemeClr val="tx2"/>
            </a:solidFill>
          </a:endParaRPr>
        </a:p>
      </dgm:t>
    </dgm:pt>
    <dgm:pt modelId="{CD8C4284-2FAF-4FCE-A051-2FE386B4283A}" type="pres">
      <dgm:prSet presAssocID="{39273125-78FA-40EB-B715-C7E8EB02EC62}" presName="cycle" presStyleCnt="0">
        <dgm:presLayoutVars>
          <dgm:dir/>
          <dgm:resizeHandles val="exact"/>
        </dgm:presLayoutVars>
      </dgm:prSet>
      <dgm:spPr/>
      <dgm:t>
        <a:bodyPr/>
        <a:lstStyle/>
        <a:p>
          <a:endParaRPr lang="zh-CN" altLang="en-US"/>
        </a:p>
      </dgm:t>
    </dgm:pt>
    <dgm:pt modelId="{BB521A49-2626-4593-828E-169AE33236DB}" type="pres">
      <dgm:prSet presAssocID="{93F78D93-CE31-491A-93C4-BAE6DB239471}" presName="dummy" presStyleCnt="0"/>
      <dgm:spPr/>
    </dgm:pt>
    <dgm:pt modelId="{10040FBE-9331-41F6-87A8-C1431BEB2571}" type="pres">
      <dgm:prSet presAssocID="{93F78D93-CE31-491A-93C4-BAE6DB239471}" presName="node" presStyleLbl="revTx" presStyleIdx="0" presStyleCnt="5" custScaleX="58548" custScaleY="74681" custRadScaleRad="117919" custRadScaleInc="36180">
        <dgm:presLayoutVars>
          <dgm:bulletEnabled val="1"/>
        </dgm:presLayoutVars>
      </dgm:prSet>
      <dgm:spPr/>
      <dgm:t>
        <a:bodyPr/>
        <a:lstStyle/>
        <a:p>
          <a:endParaRPr lang="zh-CN" altLang="en-US"/>
        </a:p>
      </dgm:t>
    </dgm:pt>
    <dgm:pt modelId="{9B3DA066-FEF3-40BD-9A0F-505BC7516C9B}" type="pres">
      <dgm:prSet presAssocID="{44C2CAEB-14AB-4E36-8402-555C03ABFA5C}" presName="sibTrans" presStyleLbl="node1" presStyleIdx="0" presStyleCnt="5"/>
      <dgm:spPr/>
      <dgm:t>
        <a:bodyPr/>
        <a:lstStyle/>
        <a:p>
          <a:endParaRPr lang="zh-CN" altLang="en-US"/>
        </a:p>
      </dgm:t>
    </dgm:pt>
    <dgm:pt modelId="{81EA7268-3905-4EF4-A0A3-810245DD34B4}" type="pres">
      <dgm:prSet presAssocID="{42E0BD6A-8E44-4935-9976-CABAB4D27EAB}" presName="dummy" presStyleCnt="0"/>
      <dgm:spPr/>
    </dgm:pt>
    <dgm:pt modelId="{EA9382DF-54D1-4C33-96FC-DFA8576CB35E}" type="pres">
      <dgm:prSet presAssocID="{42E0BD6A-8E44-4935-9976-CABAB4D27EAB}" presName="node" presStyleLbl="revTx" presStyleIdx="1" presStyleCnt="5" custAng="0" custScaleX="178370" custScaleY="120347" custRadScaleRad="105288" custRadScaleInc="-51744">
        <dgm:presLayoutVars>
          <dgm:bulletEnabled val="1"/>
        </dgm:presLayoutVars>
      </dgm:prSet>
      <dgm:spPr/>
      <dgm:t>
        <a:bodyPr/>
        <a:lstStyle/>
        <a:p>
          <a:endParaRPr lang="zh-CN" altLang="en-US"/>
        </a:p>
      </dgm:t>
    </dgm:pt>
    <dgm:pt modelId="{158CD9F9-AB8C-4D39-A928-44CC57AE7705}" type="pres">
      <dgm:prSet presAssocID="{6029E13B-5C9F-4603-8925-1C083A2292C0}" presName="sibTrans" presStyleLbl="node1" presStyleIdx="1" presStyleCnt="5"/>
      <dgm:spPr/>
      <dgm:t>
        <a:bodyPr/>
        <a:lstStyle/>
        <a:p>
          <a:endParaRPr lang="zh-CN" altLang="en-US"/>
        </a:p>
      </dgm:t>
    </dgm:pt>
    <dgm:pt modelId="{9A847A62-B395-4B58-85B0-00B0DB4DD74B}" type="pres">
      <dgm:prSet presAssocID="{A512CB1A-AF63-4C38-8F60-47CA81C4C157}" presName="dummy" presStyleCnt="0"/>
      <dgm:spPr/>
    </dgm:pt>
    <dgm:pt modelId="{42FDD6F1-C897-4FCB-B7AD-387DBB998A77}" type="pres">
      <dgm:prSet presAssocID="{A512CB1A-AF63-4C38-8F60-47CA81C4C157}" presName="node" presStyleLbl="revTx" presStyleIdx="2" presStyleCnt="5" custScaleX="253103" custRadScaleRad="109659" custRadScaleInc="-58620">
        <dgm:presLayoutVars>
          <dgm:bulletEnabled val="1"/>
        </dgm:presLayoutVars>
      </dgm:prSet>
      <dgm:spPr/>
      <dgm:t>
        <a:bodyPr/>
        <a:lstStyle/>
        <a:p>
          <a:endParaRPr lang="zh-CN" altLang="en-US"/>
        </a:p>
      </dgm:t>
    </dgm:pt>
    <dgm:pt modelId="{84A7403C-0AFF-4A7E-88E8-78499E94E084}" type="pres">
      <dgm:prSet presAssocID="{40443B26-5940-4D3D-A03E-A2D4A3875196}" presName="sibTrans" presStyleLbl="node1" presStyleIdx="2" presStyleCnt="5"/>
      <dgm:spPr/>
      <dgm:t>
        <a:bodyPr/>
        <a:lstStyle/>
        <a:p>
          <a:endParaRPr lang="zh-CN" altLang="en-US"/>
        </a:p>
      </dgm:t>
    </dgm:pt>
    <dgm:pt modelId="{34D8F93C-8E64-4AE8-A1AD-5DD7D2C7DD2E}" type="pres">
      <dgm:prSet presAssocID="{762225F5-00F5-45D7-AF34-55F35BA60A2F}" presName="dummy" presStyleCnt="0"/>
      <dgm:spPr/>
    </dgm:pt>
    <dgm:pt modelId="{AD62238F-ABD9-4452-9E46-B8F80247245E}" type="pres">
      <dgm:prSet presAssocID="{762225F5-00F5-45D7-AF34-55F35BA60A2F}" presName="node" presStyleLbl="revTx" presStyleIdx="3" presStyleCnt="5" custScaleX="115050" custRadScaleRad="95188" custRadScaleInc="-2760">
        <dgm:presLayoutVars>
          <dgm:bulletEnabled val="1"/>
        </dgm:presLayoutVars>
      </dgm:prSet>
      <dgm:spPr/>
      <dgm:t>
        <a:bodyPr/>
        <a:lstStyle/>
        <a:p>
          <a:endParaRPr lang="zh-CN" altLang="en-US"/>
        </a:p>
      </dgm:t>
    </dgm:pt>
    <dgm:pt modelId="{72C1E5E1-F179-4F9D-8991-1F071583E4B2}" type="pres">
      <dgm:prSet presAssocID="{6F2588E2-ADB9-4FA0-9512-37A5C03F4E8E}" presName="sibTrans" presStyleLbl="node1" presStyleIdx="3" presStyleCnt="5"/>
      <dgm:spPr/>
      <dgm:t>
        <a:bodyPr/>
        <a:lstStyle/>
        <a:p>
          <a:endParaRPr lang="zh-CN" altLang="en-US"/>
        </a:p>
      </dgm:t>
    </dgm:pt>
    <dgm:pt modelId="{618A2AAE-5EDC-4532-8AD4-4041DA87F2D3}" type="pres">
      <dgm:prSet presAssocID="{5E2B688E-237A-49D4-AE1B-D1152CCC897B}" presName="dummy" presStyleCnt="0"/>
      <dgm:spPr/>
    </dgm:pt>
    <dgm:pt modelId="{FB473CF8-6AFD-49BE-975B-5712B6145F49}" type="pres">
      <dgm:prSet presAssocID="{5E2B688E-237A-49D4-AE1B-D1152CCC897B}" presName="node" presStyleLbl="revTx" presStyleIdx="4" presStyleCnt="5" custScaleX="212431" custScaleY="78157" custRadScaleRad="100196" custRadScaleInc="337">
        <dgm:presLayoutVars>
          <dgm:bulletEnabled val="1"/>
        </dgm:presLayoutVars>
      </dgm:prSet>
      <dgm:spPr/>
      <dgm:t>
        <a:bodyPr/>
        <a:lstStyle/>
        <a:p>
          <a:endParaRPr lang="zh-CN" altLang="en-US"/>
        </a:p>
      </dgm:t>
    </dgm:pt>
    <dgm:pt modelId="{FDB49CAB-FD59-4887-9E8B-FC20C696FE97}" type="pres">
      <dgm:prSet presAssocID="{7E04A331-2694-4D25-B2CB-AA6D1BEB3C6C}" presName="sibTrans" presStyleLbl="node1" presStyleIdx="4" presStyleCnt="5" custLinFactNeighborX="-5126" custLinFactNeighborY="-9818"/>
      <dgm:spPr/>
      <dgm:t>
        <a:bodyPr/>
        <a:lstStyle/>
        <a:p>
          <a:endParaRPr lang="zh-CN" altLang="en-US"/>
        </a:p>
      </dgm:t>
    </dgm:pt>
  </dgm:ptLst>
  <dgm:cxnLst>
    <dgm:cxn modelId="{D13E2C89-1A23-47F5-8D13-ADAEA0C7F9B2}" type="presOf" srcId="{39273125-78FA-40EB-B715-C7E8EB02EC62}" destId="{CD8C4284-2FAF-4FCE-A051-2FE386B4283A}" srcOrd="0" destOrd="0" presId="urn:microsoft.com/office/officeart/2005/8/layout/cycle1"/>
    <dgm:cxn modelId="{066B9CC2-7393-4930-8B28-8C840661CADE}" type="presOf" srcId="{7E04A331-2694-4D25-B2CB-AA6D1BEB3C6C}" destId="{FDB49CAB-FD59-4887-9E8B-FC20C696FE97}" srcOrd="0" destOrd="0" presId="urn:microsoft.com/office/officeart/2005/8/layout/cycle1"/>
    <dgm:cxn modelId="{8C75451B-FE00-4835-AD4C-C8E98AFE5842}" type="presOf" srcId="{6029E13B-5C9F-4603-8925-1C083A2292C0}" destId="{158CD9F9-AB8C-4D39-A928-44CC57AE7705}" srcOrd="0" destOrd="0" presId="urn:microsoft.com/office/officeart/2005/8/layout/cycle1"/>
    <dgm:cxn modelId="{CF9069BD-30BA-4888-9A52-B1F1D97226F1}" type="presOf" srcId="{42E0BD6A-8E44-4935-9976-CABAB4D27EAB}" destId="{EA9382DF-54D1-4C33-96FC-DFA8576CB35E}" srcOrd="0" destOrd="0" presId="urn:microsoft.com/office/officeart/2005/8/layout/cycle1"/>
    <dgm:cxn modelId="{8BDE8D08-F95C-4509-A921-A34B27255C93}" type="presOf" srcId="{44C2CAEB-14AB-4E36-8402-555C03ABFA5C}" destId="{9B3DA066-FEF3-40BD-9A0F-505BC7516C9B}" srcOrd="0" destOrd="0" presId="urn:microsoft.com/office/officeart/2005/8/layout/cycle1"/>
    <dgm:cxn modelId="{AB52981E-B7C7-49D5-A267-2BFB41103173}" type="presOf" srcId="{93F78D93-CE31-491A-93C4-BAE6DB239471}" destId="{10040FBE-9331-41F6-87A8-C1431BEB2571}" srcOrd="0" destOrd="0" presId="urn:microsoft.com/office/officeart/2005/8/layout/cycle1"/>
    <dgm:cxn modelId="{241DB279-9F0D-419D-9012-BB210393723E}" srcId="{39273125-78FA-40EB-B715-C7E8EB02EC62}" destId="{93F78D93-CE31-491A-93C4-BAE6DB239471}" srcOrd="0" destOrd="0" parTransId="{CF0EA125-E856-426E-B9F4-E7462BC5692D}" sibTransId="{44C2CAEB-14AB-4E36-8402-555C03ABFA5C}"/>
    <dgm:cxn modelId="{6B83CEA5-DB57-463F-BD72-50D3804205EC}" srcId="{39273125-78FA-40EB-B715-C7E8EB02EC62}" destId="{A512CB1A-AF63-4C38-8F60-47CA81C4C157}" srcOrd="2" destOrd="0" parTransId="{FDD26607-413C-41B9-893F-1C12901568ED}" sibTransId="{40443B26-5940-4D3D-A03E-A2D4A3875196}"/>
    <dgm:cxn modelId="{C9E983E9-A1E6-47E7-8F93-90339DD62CCA}" type="presOf" srcId="{40443B26-5940-4D3D-A03E-A2D4A3875196}" destId="{84A7403C-0AFF-4A7E-88E8-78499E94E084}" srcOrd="0" destOrd="0" presId="urn:microsoft.com/office/officeart/2005/8/layout/cycle1"/>
    <dgm:cxn modelId="{44634FD2-9EF3-4AF2-8D8B-4F75FB668455}" srcId="{39273125-78FA-40EB-B715-C7E8EB02EC62}" destId="{762225F5-00F5-45D7-AF34-55F35BA60A2F}" srcOrd="3" destOrd="0" parTransId="{130E72A7-77BB-4008-B66C-E32324BEC2C7}" sibTransId="{6F2588E2-ADB9-4FA0-9512-37A5C03F4E8E}"/>
    <dgm:cxn modelId="{988E2749-C2B2-4D61-AD13-C4D79D52F1C0}" type="presOf" srcId="{762225F5-00F5-45D7-AF34-55F35BA60A2F}" destId="{AD62238F-ABD9-4452-9E46-B8F80247245E}" srcOrd="0" destOrd="0" presId="urn:microsoft.com/office/officeart/2005/8/layout/cycle1"/>
    <dgm:cxn modelId="{341483A4-DB34-48B1-88A5-03A71168D0F7}" srcId="{39273125-78FA-40EB-B715-C7E8EB02EC62}" destId="{5E2B688E-237A-49D4-AE1B-D1152CCC897B}" srcOrd="4" destOrd="0" parTransId="{D5605092-74E3-4B98-95AD-A5278B74C910}" sibTransId="{7E04A331-2694-4D25-B2CB-AA6D1BEB3C6C}"/>
    <dgm:cxn modelId="{AF9D40D0-C79D-4EB2-8499-1308781151EE}" srcId="{39273125-78FA-40EB-B715-C7E8EB02EC62}" destId="{42E0BD6A-8E44-4935-9976-CABAB4D27EAB}" srcOrd="1" destOrd="0" parTransId="{F3D8A27B-A0D2-470E-A087-1E6F3C2A9D86}" sibTransId="{6029E13B-5C9F-4603-8925-1C083A2292C0}"/>
    <dgm:cxn modelId="{0D924DBB-8531-4A35-9B70-E2B571528A77}" type="presOf" srcId="{A512CB1A-AF63-4C38-8F60-47CA81C4C157}" destId="{42FDD6F1-C897-4FCB-B7AD-387DBB998A77}" srcOrd="0" destOrd="0" presId="urn:microsoft.com/office/officeart/2005/8/layout/cycle1"/>
    <dgm:cxn modelId="{3EBE5016-0EED-48EC-BA0D-28FD99E43959}" type="presOf" srcId="{6F2588E2-ADB9-4FA0-9512-37A5C03F4E8E}" destId="{72C1E5E1-F179-4F9D-8991-1F071583E4B2}" srcOrd="0" destOrd="0" presId="urn:microsoft.com/office/officeart/2005/8/layout/cycle1"/>
    <dgm:cxn modelId="{E38E7FA8-0EFB-46FE-9187-9DB5BBBDCFB6}" type="presOf" srcId="{5E2B688E-237A-49D4-AE1B-D1152CCC897B}" destId="{FB473CF8-6AFD-49BE-975B-5712B6145F49}" srcOrd="0" destOrd="0" presId="urn:microsoft.com/office/officeart/2005/8/layout/cycle1"/>
    <dgm:cxn modelId="{F6F21615-0BF3-41BA-B596-59EA0785DEE4}" type="presParOf" srcId="{CD8C4284-2FAF-4FCE-A051-2FE386B4283A}" destId="{BB521A49-2626-4593-828E-169AE33236DB}" srcOrd="0" destOrd="0" presId="urn:microsoft.com/office/officeart/2005/8/layout/cycle1"/>
    <dgm:cxn modelId="{DD508B7C-F014-470A-B84E-661F1418FE10}" type="presParOf" srcId="{CD8C4284-2FAF-4FCE-A051-2FE386B4283A}" destId="{10040FBE-9331-41F6-87A8-C1431BEB2571}" srcOrd="1" destOrd="0" presId="urn:microsoft.com/office/officeart/2005/8/layout/cycle1"/>
    <dgm:cxn modelId="{590BC9AD-DAE8-425D-88A1-F439E7CB47F3}" type="presParOf" srcId="{CD8C4284-2FAF-4FCE-A051-2FE386B4283A}" destId="{9B3DA066-FEF3-40BD-9A0F-505BC7516C9B}" srcOrd="2" destOrd="0" presId="urn:microsoft.com/office/officeart/2005/8/layout/cycle1"/>
    <dgm:cxn modelId="{81F572C8-18BB-4F09-AB7D-C517FF36CBA3}" type="presParOf" srcId="{CD8C4284-2FAF-4FCE-A051-2FE386B4283A}" destId="{81EA7268-3905-4EF4-A0A3-810245DD34B4}" srcOrd="3" destOrd="0" presId="urn:microsoft.com/office/officeart/2005/8/layout/cycle1"/>
    <dgm:cxn modelId="{ED567E81-93C4-4671-B719-877B471DF397}" type="presParOf" srcId="{CD8C4284-2FAF-4FCE-A051-2FE386B4283A}" destId="{EA9382DF-54D1-4C33-96FC-DFA8576CB35E}" srcOrd="4" destOrd="0" presId="urn:microsoft.com/office/officeart/2005/8/layout/cycle1"/>
    <dgm:cxn modelId="{89C7621E-0D70-4CC0-BA02-52AD0D4432D6}" type="presParOf" srcId="{CD8C4284-2FAF-4FCE-A051-2FE386B4283A}" destId="{158CD9F9-AB8C-4D39-A928-44CC57AE7705}" srcOrd="5" destOrd="0" presId="urn:microsoft.com/office/officeart/2005/8/layout/cycle1"/>
    <dgm:cxn modelId="{6DB210D8-195C-4560-9184-5A904E0E7AE7}" type="presParOf" srcId="{CD8C4284-2FAF-4FCE-A051-2FE386B4283A}" destId="{9A847A62-B395-4B58-85B0-00B0DB4DD74B}" srcOrd="6" destOrd="0" presId="urn:microsoft.com/office/officeart/2005/8/layout/cycle1"/>
    <dgm:cxn modelId="{4BCAC6F3-8585-4FD6-9B7A-E890ED19B4AC}" type="presParOf" srcId="{CD8C4284-2FAF-4FCE-A051-2FE386B4283A}" destId="{42FDD6F1-C897-4FCB-B7AD-387DBB998A77}" srcOrd="7" destOrd="0" presId="urn:microsoft.com/office/officeart/2005/8/layout/cycle1"/>
    <dgm:cxn modelId="{E881C1B6-D6C9-4C3D-8304-2ABE36FD6D4A}" type="presParOf" srcId="{CD8C4284-2FAF-4FCE-A051-2FE386B4283A}" destId="{84A7403C-0AFF-4A7E-88E8-78499E94E084}" srcOrd="8" destOrd="0" presId="urn:microsoft.com/office/officeart/2005/8/layout/cycle1"/>
    <dgm:cxn modelId="{1BFCC7F4-1722-4D69-B15D-6B4FF485BE88}" type="presParOf" srcId="{CD8C4284-2FAF-4FCE-A051-2FE386B4283A}" destId="{34D8F93C-8E64-4AE8-A1AD-5DD7D2C7DD2E}" srcOrd="9" destOrd="0" presId="urn:microsoft.com/office/officeart/2005/8/layout/cycle1"/>
    <dgm:cxn modelId="{61747243-DDFD-41D6-8E0D-280626B86594}" type="presParOf" srcId="{CD8C4284-2FAF-4FCE-A051-2FE386B4283A}" destId="{AD62238F-ABD9-4452-9E46-B8F80247245E}" srcOrd="10" destOrd="0" presId="urn:microsoft.com/office/officeart/2005/8/layout/cycle1"/>
    <dgm:cxn modelId="{21A0273E-3FC2-43B8-A057-0DFDB3281015}" type="presParOf" srcId="{CD8C4284-2FAF-4FCE-A051-2FE386B4283A}" destId="{72C1E5E1-F179-4F9D-8991-1F071583E4B2}" srcOrd="11" destOrd="0" presId="urn:microsoft.com/office/officeart/2005/8/layout/cycle1"/>
    <dgm:cxn modelId="{9EA22559-2097-4A96-8E4E-AB0B8A63926F}" type="presParOf" srcId="{CD8C4284-2FAF-4FCE-A051-2FE386B4283A}" destId="{618A2AAE-5EDC-4532-8AD4-4041DA87F2D3}" srcOrd="12" destOrd="0" presId="urn:microsoft.com/office/officeart/2005/8/layout/cycle1"/>
    <dgm:cxn modelId="{7E09F1A4-0495-48AB-9BE5-0F617A9297C0}" type="presParOf" srcId="{CD8C4284-2FAF-4FCE-A051-2FE386B4283A}" destId="{FB473CF8-6AFD-49BE-975B-5712B6145F49}" srcOrd="13" destOrd="0" presId="urn:microsoft.com/office/officeart/2005/8/layout/cycle1"/>
    <dgm:cxn modelId="{03F9830C-6E84-498B-8FC9-41BB9310147D}" type="presParOf" srcId="{CD8C4284-2FAF-4FCE-A051-2FE386B4283A}" destId="{FDB49CAB-FD59-4887-9E8B-FC20C696FE97}" srcOrd="14" destOrd="0" presId="urn:microsoft.com/office/officeart/2005/8/layout/cycle1"/>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040FBE-9331-41F6-87A8-C1431BEB2571}">
      <dsp:nvSpPr>
        <dsp:cNvPr id="0" name=""/>
        <dsp:cNvSpPr/>
      </dsp:nvSpPr>
      <dsp:spPr>
        <a:xfrm>
          <a:off x="2342688" y="672674"/>
          <a:ext cx="454838" cy="5801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 tIns="15240" rIns="15240" bIns="15240" numCol="1" spcCol="1270" anchor="ctr" anchorCtr="0">
          <a:noAutofit/>
        </a:bodyPr>
        <a:lstStyle/>
        <a:p>
          <a:pPr lvl="0" algn="ctr" defTabSz="533400">
            <a:lnSpc>
              <a:spcPts val="1000"/>
            </a:lnSpc>
            <a:spcBef>
              <a:spcPct val="0"/>
            </a:spcBef>
            <a:spcAft>
              <a:spcPct val="35000"/>
            </a:spcAft>
          </a:pPr>
          <a:r>
            <a:rPr lang="ja-JP" altLang="en-US" sz="1200" b="1" kern="1200" dirty="0" smtClean="0">
              <a:solidFill>
                <a:schemeClr val="tx2"/>
              </a:solidFill>
              <a:latin typeface="微软雅黑" pitchFamily="34" charset="-122"/>
              <a:ea typeface="微软雅黑" pitchFamily="34" charset="-122"/>
            </a:rPr>
            <a:t>四つの中心</a:t>
          </a:r>
          <a:endParaRPr lang="en-US" altLang="zh-CN" sz="1200" b="1" kern="1200" dirty="0" smtClean="0">
            <a:solidFill>
              <a:schemeClr val="tx2"/>
            </a:solidFill>
            <a:latin typeface="微软雅黑" pitchFamily="34" charset="-122"/>
            <a:ea typeface="微软雅黑" pitchFamily="34" charset="-122"/>
          </a:endParaRPr>
        </a:p>
      </dsp:txBody>
      <dsp:txXfrm>
        <a:off x="2342688" y="672674"/>
        <a:ext cx="454838" cy="580169"/>
      </dsp:txXfrm>
    </dsp:sp>
    <dsp:sp modelId="{9B3DA066-FEF3-40BD-9A0F-505BC7516C9B}">
      <dsp:nvSpPr>
        <dsp:cNvPr id="0" name=""/>
        <dsp:cNvSpPr/>
      </dsp:nvSpPr>
      <dsp:spPr>
        <a:xfrm>
          <a:off x="46930" y="-267846"/>
          <a:ext cx="2916062" cy="2916062"/>
        </a:xfrm>
        <a:prstGeom prst="circularArrow">
          <a:avLst>
            <a:gd name="adj1" fmla="val 5195"/>
            <a:gd name="adj2" fmla="val 335535"/>
            <a:gd name="adj3" fmla="val 1093311"/>
            <a:gd name="adj4" fmla="val 157321"/>
            <a:gd name="adj5" fmla="val 6061"/>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EA9382DF-54D1-4C33-96FC-DFA8576CB35E}">
      <dsp:nvSpPr>
        <dsp:cNvPr id="0" name=""/>
        <dsp:cNvSpPr/>
      </dsp:nvSpPr>
      <dsp:spPr>
        <a:xfrm>
          <a:off x="2034946" y="1712630"/>
          <a:ext cx="1385691" cy="9349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 tIns="15240" rIns="15240" bIns="15240" numCol="1" spcCol="1270" anchor="ctr" anchorCtr="0">
          <a:noAutofit/>
        </a:bodyPr>
        <a:lstStyle/>
        <a:p>
          <a:pPr lvl="0" algn="ctr" defTabSz="533400">
            <a:lnSpc>
              <a:spcPts val="1000"/>
            </a:lnSpc>
            <a:spcBef>
              <a:spcPct val="0"/>
            </a:spcBef>
            <a:spcAft>
              <a:spcPct val="35000"/>
            </a:spcAft>
          </a:pPr>
          <a:r>
            <a:rPr lang="ja-JP" altLang="en-US" sz="1200" b="1" kern="1200" dirty="0" smtClean="0">
              <a:solidFill>
                <a:schemeClr val="tx2"/>
              </a:solidFill>
              <a:latin typeface="微软雅黑" pitchFamily="34" charset="-122"/>
              <a:ea typeface="微软雅黑" pitchFamily="34" charset="-122"/>
            </a:rPr>
            <a:t>中国（上海）</a:t>
          </a:r>
          <a:endParaRPr lang="en-US" altLang="ja-JP" sz="1200" b="1" kern="1200" dirty="0" smtClean="0">
            <a:solidFill>
              <a:schemeClr val="tx2"/>
            </a:solidFill>
            <a:latin typeface="微软雅黑" pitchFamily="34" charset="-122"/>
            <a:ea typeface="微软雅黑" pitchFamily="34" charset="-122"/>
          </a:endParaRPr>
        </a:p>
        <a:p>
          <a:pPr lvl="0" algn="ctr" defTabSz="533400">
            <a:lnSpc>
              <a:spcPts val="1000"/>
            </a:lnSpc>
            <a:spcBef>
              <a:spcPct val="0"/>
            </a:spcBef>
            <a:spcAft>
              <a:spcPct val="35000"/>
            </a:spcAft>
          </a:pPr>
          <a:r>
            <a:rPr lang="ja-JP" altLang="en-US" sz="1200" b="1" kern="1200" dirty="0" smtClean="0">
              <a:solidFill>
                <a:schemeClr val="tx2"/>
              </a:solidFill>
              <a:latin typeface="微软雅黑" pitchFamily="34" charset="-122"/>
              <a:ea typeface="微软雅黑" pitchFamily="34" charset="-122"/>
            </a:rPr>
            <a:t>自由貿易試験区</a:t>
          </a:r>
          <a:endParaRPr lang="en-US" altLang="zh-CN" sz="1200" b="1" kern="1200" dirty="0" smtClean="0">
            <a:solidFill>
              <a:schemeClr val="tx2"/>
            </a:solidFill>
            <a:latin typeface="微软雅黑" pitchFamily="34" charset="-122"/>
            <a:ea typeface="微软雅黑" pitchFamily="34" charset="-122"/>
          </a:endParaRPr>
        </a:p>
      </dsp:txBody>
      <dsp:txXfrm>
        <a:off x="2034946" y="1712630"/>
        <a:ext cx="1385691" cy="934932"/>
      </dsp:txXfrm>
    </dsp:sp>
    <dsp:sp modelId="{158CD9F9-AB8C-4D39-A928-44CC57AE7705}">
      <dsp:nvSpPr>
        <dsp:cNvPr id="0" name=""/>
        <dsp:cNvSpPr/>
      </dsp:nvSpPr>
      <dsp:spPr>
        <a:xfrm>
          <a:off x="-172102" y="1175079"/>
          <a:ext cx="2916062" cy="2916062"/>
        </a:xfrm>
        <a:prstGeom prst="circularArrow">
          <a:avLst>
            <a:gd name="adj1" fmla="val 5195"/>
            <a:gd name="adj2" fmla="val 335535"/>
            <a:gd name="adj3" fmla="val 751583"/>
            <a:gd name="adj4" fmla="val 38397"/>
            <a:gd name="adj5" fmla="val 6061"/>
          </a:avLst>
        </a:prstGeom>
        <a:solidFill>
          <a:schemeClr val="accent3">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42FDD6F1-C897-4FCB-B7AD-387DBB998A77}">
      <dsp:nvSpPr>
        <dsp:cNvPr id="0" name=""/>
        <dsp:cNvSpPr/>
      </dsp:nvSpPr>
      <dsp:spPr>
        <a:xfrm>
          <a:off x="858985" y="3035500"/>
          <a:ext cx="1966265" cy="7768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 tIns="15240" rIns="15240" bIns="15240" numCol="1" spcCol="1270" anchor="ctr" anchorCtr="0">
          <a:noAutofit/>
        </a:bodyPr>
        <a:lstStyle/>
        <a:p>
          <a:pPr lvl="0" algn="ctr" defTabSz="533400">
            <a:lnSpc>
              <a:spcPts val="1000"/>
            </a:lnSpc>
            <a:spcBef>
              <a:spcPct val="0"/>
            </a:spcBef>
            <a:spcAft>
              <a:spcPct val="35000"/>
            </a:spcAft>
          </a:pPr>
          <a:r>
            <a:rPr lang="ja-JP" altLang="en-US" sz="1200" b="1" kern="1200" dirty="0" smtClean="0">
              <a:solidFill>
                <a:schemeClr val="tx2"/>
              </a:solidFill>
              <a:latin typeface="微软雅黑" pitchFamily="34" charset="-122"/>
              <a:ea typeface="微软雅黑" pitchFamily="34" charset="-122"/>
            </a:rPr>
            <a:t>「</a:t>
          </a:r>
          <a:r>
            <a:rPr lang="en-US" altLang="ja-JP" sz="1200" b="1" kern="1200" dirty="0" smtClean="0">
              <a:solidFill>
                <a:schemeClr val="tx2"/>
              </a:solidFill>
              <a:latin typeface="微软雅黑" pitchFamily="34" charset="-122"/>
              <a:ea typeface="微软雅黑" pitchFamily="34" charset="-122"/>
            </a:rPr>
            <a:t>The Belt and Road</a:t>
          </a:r>
          <a:r>
            <a:rPr lang="ja-JP" altLang="en-US" sz="1200" b="1" kern="1200" dirty="0" smtClean="0">
              <a:solidFill>
                <a:schemeClr val="tx2"/>
              </a:solidFill>
              <a:latin typeface="微软雅黑" pitchFamily="34" charset="-122"/>
              <a:ea typeface="微软雅黑" pitchFamily="34" charset="-122"/>
            </a:rPr>
            <a:t>」の戦略拠点</a:t>
          </a:r>
          <a:endParaRPr lang="en-US" altLang="zh-CN" sz="1200" b="1" kern="1200" dirty="0" smtClean="0">
            <a:solidFill>
              <a:schemeClr val="tx2"/>
            </a:solidFill>
            <a:latin typeface="微软雅黑" pitchFamily="34" charset="-122"/>
            <a:ea typeface="微软雅黑" pitchFamily="34" charset="-122"/>
          </a:endParaRPr>
        </a:p>
      </dsp:txBody>
      <dsp:txXfrm>
        <a:off x="858985" y="3035500"/>
        <a:ext cx="1966265" cy="776863"/>
      </dsp:txXfrm>
    </dsp:sp>
    <dsp:sp modelId="{84A7403C-0AFF-4A7E-88E8-78499E94E084}">
      <dsp:nvSpPr>
        <dsp:cNvPr id="0" name=""/>
        <dsp:cNvSpPr/>
      </dsp:nvSpPr>
      <dsp:spPr>
        <a:xfrm>
          <a:off x="304260" y="930399"/>
          <a:ext cx="2916062" cy="2916062"/>
        </a:xfrm>
        <a:prstGeom prst="circularArrow">
          <a:avLst>
            <a:gd name="adj1" fmla="val 5195"/>
            <a:gd name="adj2" fmla="val 335535"/>
            <a:gd name="adj3" fmla="val 9266817"/>
            <a:gd name="adj4" fmla="val 8056566"/>
            <a:gd name="adj5" fmla="val 6061"/>
          </a:avLst>
        </a:prstGeom>
        <a:solidFill>
          <a:schemeClr val="accent4">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AD62238F-ABD9-4452-9E46-B8F80247245E}">
      <dsp:nvSpPr>
        <dsp:cNvPr id="0" name=""/>
        <dsp:cNvSpPr/>
      </dsp:nvSpPr>
      <dsp:spPr>
        <a:xfrm>
          <a:off x="-116584" y="2053282"/>
          <a:ext cx="893781" cy="7768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 tIns="15240" rIns="15240" bIns="15240" numCol="1" spcCol="1270" anchor="ctr" anchorCtr="0">
          <a:noAutofit/>
        </a:bodyPr>
        <a:lstStyle/>
        <a:p>
          <a:pPr lvl="0" algn="ctr" defTabSz="533400">
            <a:lnSpc>
              <a:spcPts val="1000"/>
            </a:lnSpc>
            <a:spcBef>
              <a:spcPct val="0"/>
            </a:spcBef>
            <a:spcAft>
              <a:spcPct val="35000"/>
            </a:spcAft>
          </a:pPr>
          <a:r>
            <a:rPr lang="ja-JP" altLang="en-US" sz="1200" b="1" kern="1200" dirty="0" smtClean="0">
              <a:solidFill>
                <a:schemeClr val="tx2"/>
              </a:solidFill>
              <a:latin typeface="微软雅黑" pitchFamily="34" charset="-122"/>
              <a:ea typeface="微软雅黑" pitchFamily="34" charset="-122"/>
            </a:rPr>
            <a:t>総合協力</a:t>
          </a:r>
          <a:endParaRPr lang="en-US" altLang="ja-JP" sz="1200" b="1" kern="1200" dirty="0" smtClean="0">
            <a:solidFill>
              <a:schemeClr val="tx2"/>
            </a:solidFill>
            <a:latin typeface="微软雅黑" pitchFamily="34" charset="-122"/>
            <a:ea typeface="微软雅黑" pitchFamily="34" charset="-122"/>
          </a:endParaRPr>
        </a:p>
        <a:p>
          <a:pPr lvl="0" algn="ctr" defTabSz="533400">
            <a:lnSpc>
              <a:spcPts val="1000"/>
            </a:lnSpc>
            <a:spcBef>
              <a:spcPct val="0"/>
            </a:spcBef>
            <a:spcAft>
              <a:spcPct val="35000"/>
            </a:spcAft>
          </a:pPr>
          <a:r>
            <a:rPr lang="ja-JP" altLang="en-US" sz="1200" b="1" kern="1200" dirty="0" smtClean="0">
              <a:solidFill>
                <a:schemeClr val="tx2"/>
              </a:solidFill>
              <a:latin typeface="微软雅黑" pitchFamily="34" charset="-122"/>
              <a:ea typeface="微软雅黑" pitchFamily="34" charset="-122"/>
            </a:rPr>
            <a:t>改革試験地</a:t>
          </a:r>
          <a:endParaRPr lang="zh-CN" altLang="en-US" sz="1200" b="1" kern="1200" dirty="0" smtClean="0">
            <a:solidFill>
              <a:schemeClr val="tx2"/>
            </a:solidFill>
            <a:latin typeface="微软雅黑" pitchFamily="34" charset="-122"/>
            <a:ea typeface="微软雅黑" pitchFamily="34" charset="-122"/>
          </a:endParaRPr>
        </a:p>
      </dsp:txBody>
      <dsp:txXfrm>
        <a:off x="-116584" y="2053282"/>
        <a:ext cx="893781" cy="776863"/>
      </dsp:txXfrm>
    </dsp:sp>
    <dsp:sp modelId="{72C1E5E1-F179-4F9D-8991-1F071583E4B2}">
      <dsp:nvSpPr>
        <dsp:cNvPr id="0" name=""/>
        <dsp:cNvSpPr/>
      </dsp:nvSpPr>
      <dsp:spPr>
        <a:xfrm>
          <a:off x="97476" y="493955"/>
          <a:ext cx="2916062" cy="2916062"/>
        </a:xfrm>
        <a:prstGeom prst="circularArrow">
          <a:avLst>
            <a:gd name="adj1" fmla="val 5195"/>
            <a:gd name="adj2" fmla="val 335535"/>
            <a:gd name="adj3" fmla="val 12276059"/>
            <a:gd name="adj4" fmla="val 10530600"/>
            <a:gd name="adj5" fmla="val 6061"/>
          </a:avLst>
        </a:prstGeom>
        <a:solidFill>
          <a:schemeClr val="accent5">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FB473CF8-6AFD-49BE-975B-5712B6145F49}">
      <dsp:nvSpPr>
        <dsp:cNvPr id="0" name=""/>
        <dsp:cNvSpPr/>
      </dsp:nvSpPr>
      <dsp:spPr>
        <a:xfrm>
          <a:off x="-88493" y="694079"/>
          <a:ext cx="1650299" cy="6071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 tIns="15240" rIns="15240" bIns="15240" numCol="1" spcCol="1270" anchor="ctr" anchorCtr="0">
          <a:noAutofit/>
        </a:bodyPr>
        <a:lstStyle/>
        <a:p>
          <a:pPr lvl="0" algn="ctr" defTabSz="533400">
            <a:lnSpc>
              <a:spcPts val="1000"/>
            </a:lnSpc>
            <a:spcBef>
              <a:spcPct val="0"/>
            </a:spcBef>
            <a:spcAft>
              <a:spcPct val="35000"/>
            </a:spcAft>
          </a:pPr>
          <a:r>
            <a:rPr lang="ja-JP" altLang="en-US" sz="1200" b="1" kern="1200" dirty="0" smtClean="0">
              <a:solidFill>
                <a:schemeClr val="tx2"/>
              </a:solidFill>
              <a:latin typeface="微软雅黑" pitchFamily="34" charset="-122"/>
              <a:ea typeface="微软雅黑" pitchFamily="34" charset="-122"/>
            </a:rPr>
            <a:t>グローバル影響力の</a:t>
          </a:r>
          <a:endParaRPr lang="en-US" altLang="ja-JP" sz="1200" b="1" kern="1200" dirty="0" smtClean="0">
            <a:solidFill>
              <a:schemeClr val="tx2"/>
            </a:solidFill>
            <a:latin typeface="微软雅黑" pitchFamily="34" charset="-122"/>
            <a:ea typeface="微软雅黑" pitchFamily="34" charset="-122"/>
          </a:endParaRPr>
        </a:p>
        <a:p>
          <a:pPr lvl="0" algn="ctr" defTabSz="533400">
            <a:lnSpc>
              <a:spcPts val="1000"/>
            </a:lnSpc>
            <a:spcBef>
              <a:spcPct val="0"/>
            </a:spcBef>
            <a:spcAft>
              <a:spcPct val="35000"/>
            </a:spcAft>
          </a:pPr>
          <a:r>
            <a:rPr lang="ja-JP" altLang="en-US" sz="1200" b="1" kern="1200" dirty="0" smtClean="0">
              <a:solidFill>
                <a:schemeClr val="tx2"/>
              </a:solidFill>
              <a:latin typeface="微软雅黑" pitchFamily="34" charset="-122"/>
              <a:ea typeface="微软雅黑" pitchFamily="34" charset="-122"/>
            </a:rPr>
            <a:t>ある科学技術</a:t>
          </a:r>
          <a:endParaRPr lang="en-US" altLang="ja-JP" sz="1200" b="1" kern="1200" dirty="0" smtClean="0">
            <a:solidFill>
              <a:schemeClr val="tx2"/>
            </a:solidFill>
            <a:latin typeface="微软雅黑" pitchFamily="34" charset="-122"/>
            <a:ea typeface="微软雅黑" pitchFamily="34" charset="-122"/>
          </a:endParaRPr>
        </a:p>
        <a:p>
          <a:pPr lvl="0" algn="ctr" defTabSz="533400">
            <a:lnSpc>
              <a:spcPts val="1000"/>
            </a:lnSpc>
            <a:spcBef>
              <a:spcPct val="0"/>
            </a:spcBef>
            <a:spcAft>
              <a:spcPct val="35000"/>
            </a:spcAft>
          </a:pPr>
          <a:r>
            <a:rPr lang="ja-JP" altLang="en-US" sz="1200" b="1" kern="1200" dirty="0" smtClean="0">
              <a:solidFill>
                <a:schemeClr val="tx2"/>
              </a:solidFill>
              <a:latin typeface="微软雅黑" pitchFamily="34" charset="-122"/>
              <a:ea typeface="微软雅黑" pitchFamily="34" charset="-122"/>
            </a:rPr>
            <a:t>革新センターを持ち</a:t>
          </a:r>
          <a:endParaRPr lang="en-US" altLang="zh-CN" sz="1200" b="1" kern="1200" dirty="0" smtClean="0">
            <a:solidFill>
              <a:schemeClr val="tx2"/>
            </a:solidFill>
            <a:latin typeface="微软雅黑" pitchFamily="34" charset="-122"/>
            <a:ea typeface="微软雅黑" pitchFamily="34" charset="-122"/>
          </a:endParaRPr>
        </a:p>
      </dsp:txBody>
      <dsp:txXfrm>
        <a:off x="-88493" y="694079"/>
        <a:ext cx="1650299" cy="607173"/>
      </dsp:txXfrm>
    </dsp:sp>
    <dsp:sp modelId="{FDB49CAB-FD59-4887-9E8B-FC20C696FE97}">
      <dsp:nvSpPr>
        <dsp:cNvPr id="0" name=""/>
        <dsp:cNvSpPr/>
      </dsp:nvSpPr>
      <dsp:spPr>
        <a:xfrm>
          <a:off x="305673" y="253720"/>
          <a:ext cx="2916062" cy="2916062"/>
        </a:xfrm>
        <a:prstGeom prst="circularArrow">
          <a:avLst>
            <a:gd name="adj1" fmla="val 5195"/>
            <a:gd name="adj2" fmla="val 335535"/>
            <a:gd name="adj3" fmla="val 17027666"/>
            <a:gd name="adj4" fmla="val 15254572"/>
            <a:gd name="adj5" fmla="val 6061"/>
          </a:avLst>
        </a:prstGeom>
        <a:solidFill>
          <a:schemeClr val="accent6">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1" y="0"/>
            <a:ext cx="2944813" cy="496888"/>
          </a:xfrm>
          <a:prstGeom prst="rect">
            <a:avLst/>
          </a:prstGeom>
        </p:spPr>
        <p:txBody>
          <a:bodyPr vert="horz" lIns="91440" tIns="45720" rIns="91440" bIns="45720" rtlCol="0"/>
          <a:lstStyle>
            <a:lvl1pPr algn="l" fontAlgn="auto">
              <a:spcBef>
                <a:spcPts val="0"/>
              </a:spcBef>
              <a:spcAft>
                <a:spcPts val="0"/>
              </a:spcAft>
              <a:defRPr sz="1200">
                <a:latin typeface="+mn-lt"/>
                <a:ea typeface="+mn-ea"/>
              </a:defRPr>
            </a:lvl1pPr>
          </a:lstStyle>
          <a:p>
            <a:pPr>
              <a:defRPr/>
            </a:pPr>
            <a:endParaRPr lang="zh-CN" altLang="en-US"/>
          </a:p>
        </p:txBody>
      </p:sp>
      <p:sp>
        <p:nvSpPr>
          <p:cNvPr id="3" name="日期占位符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fontAlgn="auto">
              <a:spcBef>
                <a:spcPts val="0"/>
              </a:spcBef>
              <a:spcAft>
                <a:spcPts val="0"/>
              </a:spcAft>
              <a:defRPr sz="1200">
                <a:latin typeface="+mn-lt"/>
                <a:ea typeface="+mn-ea"/>
              </a:defRPr>
            </a:lvl1pPr>
          </a:lstStyle>
          <a:p>
            <a:pPr>
              <a:defRPr/>
            </a:pPr>
            <a:fld id="{92AAA235-092E-406B-AFF2-597E34A62C17}" type="datetimeFigureOut">
              <a:rPr lang="zh-CN" altLang="en-US"/>
              <a:pPr>
                <a:defRPr/>
              </a:pPr>
              <a:t>2018/10/26</a:t>
            </a:fld>
            <a:endParaRPr lang="zh-CN" altLang="en-US"/>
          </a:p>
        </p:txBody>
      </p:sp>
      <p:sp>
        <p:nvSpPr>
          <p:cNvPr id="4" name="页脚占位符 3"/>
          <p:cNvSpPr>
            <a:spLocks noGrp="1"/>
          </p:cNvSpPr>
          <p:nvPr>
            <p:ph type="ftr" sz="quarter" idx="2"/>
          </p:nvPr>
        </p:nvSpPr>
        <p:spPr>
          <a:xfrm>
            <a:off x="1" y="9429750"/>
            <a:ext cx="2944813" cy="496888"/>
          </a:xfrm>
          <a:prstGeom prst="rect">
            <a:avLst/>
          </a:prstGeom>
        </p:spPr>
        <p:txBody>
          <a:bodyPr vert="horz" lIns="91440" tIns="45720" rIns="91440" bIns="45720" rtlCol="0" anchor="b"/>
          <a:lstStyle>
            <a:lvl1pPr algn="l" fontAlgn="auto">
              <a:spcBef>
                <a:spcPts val="0"/>
              </a:spcBef>
              <a:spcAft>
                <a:spcPts val="0"/>
              </a:spcAft>
              <a:defRPr sz="1200">
                <a:latin typeface="+mn-lt"/>
                <a:ea typeface="+mn-ea"/>
              </a:defRPr>
            </a:lvl1pPr>
          </a:lstStyle>
          <a:p>
            <a:pPr>
              <a:defRPr/>
            </a:pPr>
            <a:endParaRPr lang="zh-CN" altLang="en-US"/>
          </a:p>
        </p:txBody>
      </p:sp>
      <p:sp>
        <p:nvSpPr>
          <p:cNvPr id="5" name="灯片编号占位符 4"/>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fontAlgn="auto">
              <a:spcBef>
                <a:spcPts val="0"/>
              </a:spcBef>
              <a:spcAft>
                <a:spcPts val="0"/>
              </a:spcAft>
              <a:defRPr sz="1200">
                <a:latin typeface="+mn-lt"/>
                <a:ea typeface="+mn-ea"/>
              </a:defRPr>
            </a:lvl1pPr>
          </a:lstStyle>
          <a:p>
            <a:pPr>
              <a:defRPr/>
            </a:pPr>
            <a:fld id="{9A766EBB-73D6-42DE-8E8E-FB563D396DC3}" type="slidenum">
              <a:rPr lang="zh-CN" altLang="en-US"/>
              <a:pPr>
                <a:defRPr/>
              </a:pPr>
              <a:t>‹#›</a:t>
            </a:fld>
            <a:endParaRPr lang="zh-CN" altLang="en-US"/>
          </a:p>
        </p:txBody>
      </p:sp>
    </p:spTree>
    <p:extLst>
      <p:ext uri="{BB962C8B-B14F-4D97-AF65-F5344CB8AC3E}">
        <p14:creationId xmlns:p14="http://schemas.microsoft.com/office/powerpoint/2010/main" val="40954755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1" y="0"/>
            <a:ext cx="2944813" cy="496888"/>
          </a:xfrm>
          <a:prstGeom prst="rect">
            <a:avLst/>
          </a:prstGeom>
        </p:spPr>
        <p:txBody>
          <a:bodyPr vert="horz" lIns="91440" tIns="45720" rIns="91440" bIns="45720" rtlCol="0"/>
          <a:lstStyle>
            <a:lvl1pPr algn="l" fontAlgn="auto">
              <a:spcBef>
                <a:spcPts val="0"/>
              </a:spcBef>
              <a:spcAft>
                <a:spcPts val="0"/>
              </a:spcAft>
              <a:defRPr sz="1200">
                <a:latin typeface="+mn-lt"/>
                <a:ea typeface="+mn-ea"/>
              </a:defRPr>
            </a:lvl1pPr>
          </a:lstStyle>
          <a:p>
            <a:pPr>
              <a:defRPr/>
            </a:pPr>
            <a:endParaRPr lang="zh-CN" altLang="en-US"/>
          </a:p>
        </p:txBody>
      </p:sp>
      <p:sp>
        <p:nvSpPr>
          <p:cNvPr id="3" name="日期占位符 2"/>
          <p:cNvSpPr>
            <a:spLocks noGrp="1"/>
          </p:cNvSpPr>
          <p:nvPr>
            <p:ph type="dt" idx="1"/>
          </p:nvPr>
        </p:nvSpPr>
        <p:spPr>
          <a:xfrm>
            <a:off x="3849688" y="0"/>
            <a:ext cx="2946400" cy="496888"/>
          </a:xfrm>
          <a:prstGeom prst="rect">
            <a:avLst/>
          </a:prstGeom>
        </p:spPr>
        <p:txBody>
          <a:bodyPr vert="horz" lIns="91440" tIns="45720" rIns="91440" bIns="45720" rtlCol="0"/>
          <a:lstStyle>
            <a:lvl1pPr algn="r" fontAlgn="auto">
              <a:spcBef>
                <a:spcPts val="0"/>
              </a:spcBef>
              <a:spcAft>
                <a:spcPts val="0"/>
              </a:spcAft>
              <a:defRPr sz="1200">
                <a:latin typeface="+mn-lt"/>
                <a:ea typeface="+mn-ea"/>
              </a:defRPr>
            </a:lvl1pPr>
          </a:lstStyle>
          <a:p>
            <a:pPr>
              <a:defRPr/>
            </a:pPr>
            <a:fld id="{B3ECE82C-A055-4CB3-AEA2-BE875C2B6033}" type="datetimeFigureOut">
              <a:rPr lang="zh-CN" altLang="en-US"/>
              <a:pPr>
                <a:defRPr/>
              </a:pPr>
              <a:t>2018/10/26</a:t>
            </a:fld>
            <a:endParaRPr lang="zh-CN" altLang="en-US"/>
          </a:p>
        </p:txBody>
      </p:sp>
      <p:sp>
        <p:nvSpPr>
          <p:cNvPr id="4" name="幻灯片图像占位符 3"/>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79451" y="4716464"/>
            <a:ext cx="5438775" cy="4467225"/>
          </a:xfrm>
          <a:prstGeom prst="rect">
            <a:avLst/>
          </a:prstGeom>
        </p:spPr>
        <p:txBody>
          <a:bodyPr vert="horz" lIns="91440" tIns="45720" rIns="91440" bIns="45720" rtlCol="0">
            <a:normAutofit/>
          </a:bodyPr>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6" name="页脚占位符 5"/>
          <p:cNvSpPr>
            <a:spLocks noGrp="1"/>
          </p:cNvSpPr>
          <p:nvPr>
            <p:ph type="ftr" sz="quarter" idx="4"/>
          </p:nvPr>
        </p:nvSpPr>
        <p:spPr>
          <a:xfrm>
            <a:off x="1" y="9429750"/>
            <a:ext cx="2944813" cy="496888"/>
          </a:xfrm>
          <a:prstGeom prst="rect">
            <a:avLst/>
          </a:prstGeom>
        </p:spPr>
        <p:txBody>
          <a:bodyPr vert="horz" lIns="91440" tIns="45720" rIns="91440" bIns="45720" rtlCol="0" anchor="b"/>
          <a:lstStyle>
            <a:lvl1pPr algn="l" fontAlgn="auto">
              <a:spcBef>
                <a:spcPts val="0"/>
              </a:spcBef>
              <a:spcAft>
                <a:spcPts val="0"/>
              </a:spcAft>
              <a:defRPr sz="1200">
                <a:latin typeface="+mn-lt"/>
                <a:ea typeface="+mn-ea"/>
              </a:defRPr>
            </a:lvl1pPr>
          </a:lstStyle>
          <a:p>
            <a:pPr>
              <a:defRPr/>
            </a:pPr>
            <a:endParaRPr lang="zh-CN" altLang="en-US"/>
          </a:p>
        </p:txBody>
      </p:sp>
      <p:sp>
        <p:nvSpPr>
          <p:cNvPr id="7" name="灯片编号占位符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fontAlgn="auto">
              <a:spcBef>
                <a:spcPts val="0"/>
              </a:spcBef>
              <a:spcAft>
                <a:spcPts val="0"/>
              </a:spcAft>
              <a:defRPr sz="1200">
                <a:latin typeface="+mn-lt"/>
                <a:ea typeface="+mn-ea"/>
              </a:defRPr>
            </a:lvl1pPr>
          </a:lstStyle>
          <a:p>
            <a:pPr>
              <a:defRPr/>
            </a:pPr>
            <a:fld id="{FC06DF24-D9C4-4724-9037-EADCE7A6DEEF}" type="slidenum">
              <a:rPr lang="zh-CN" altLang="en-US"/>
              <a:pPr>
                <a:defRPr/>
              </a:pPr>
              <a:t>‹#›</a:t>
            </a:fld>
            <a:endParaRPr lang="zh-CN" altLang="en-US"/>
          </a:p>
        </p:txBody>
      </p:sp>
    </p:spTree>
    <p:extLst>
      <p:ext uri="{BB962C8B-B14F-4D97-AF65-F5344CB8AC3E}">
        <p14:creationId xmlns:p14="http://schemas.microsoft.com/office/powerpoint/2010/main" val="370847192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FC06DF24-D9C4-4724-9037-EADCE7A6DEEF}" type="slidenum">
              <a:rPr lang="zh-CN" altLang="en-US" smtClean="0"/>
              <a:pPr>
                <a:defRPr/>
              </a:pPr>
              <a:t>3</a:t>
            </a:fld>
            <a:endParaRPr lang="zh-CN" altLang="en-US"/>
          </a:p>
        </p:txBody>
      </p:sp>
    </p:spTree>
    <p:extLst>
      <p:ext uri="{BB962C8B-B14F-4D97-AF65-F5344CB8AC3E}">
        <p14:creationId xmlns:p14="http://schemas.microsoft.com/office/powerpoint/2010/main" val="32119623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xfrm>
            <a:off x="90488" y="744538"/>
            <a:ext cx="6616700" cy="3722687"/>
          </a:xfrm>
          <a:noFill/>
          <a:ln>
            <a:solidFill>
              <a:srgbClr val="000000"/>
            </a:solidFill>
            <a:miter lim="800000"/>
            <a:headEnd/>
            <a:tailEnd/>
          </a:ln>
        </p:spPr>
      </p:sp>
      <p:sp>
        <p:nvSpPr>
          <p:cNvPr id="3072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altLang="zh-CN"/>
          </a:p>
        </p:txBody>
      </p:sp>
      <p:sp>
        <p:nvSpPr>
          <p:cNvPr id="30724" name="Slide Number Placeholder 3"/>
          <p:cNvSpPr>
            <a:spLocks noGrp="1"/>
          </p:cNvSpPr>
          <p:nvPr>
            <p:ph type="sldNum" sz="quarter" idx="5"/>
          </p:nvPr>
        </p:nvSpPr>
        <p:spPr bwMode="auto">
          <a:noFill/>
          <a:ln>
            <a:miter lim="800000"/>
            <a:headEnd/>
            <a:tailEnd/>
          </a:ln>
        </p:spPr>
        <p:txBody>
          <a:bodyPr/>
          <a:lstStyle/>
          <a:p>
            <a:fld id="{9C54D93C-C8CC-4477-8EAB-8CDAB26D87CE}" type="slidenum">
              <a:rPr lang="en-GB" altLang="zh-CN" smtClean="0"/>
              <a:pPr/>
              <a:t>4</a:t>
            </a:fld>
            <a:endParaRPr lang="en-GB" altLang="zh-CN"/>
          </a:p>
        </p:txBody>
      </p:sp>
    </p:spTree>
    <p:extLst>
      <p:ext uri="{BB962C8B-B14F-4D97-AF65-F5344CB8AC3E}">
        <p14:creationId xmlns:p14="http://schemas.microsoft.com/office/powerpoint/2010/main" val="28076396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0488" y="744538"/>
            <a:ext cx="6616700" cy="3722687"/>
          </a:xfrm>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49A5EDC4-3BC2-4C3D-899C-EDFCB003D1B5}" type="slidenum">
              <a:rPr lang="en-GB" altLang="zh-CN" smtClean="0"/>
              <a:pPr>
                <a:defRPr/>
              </a:pPr>
              <a:t>5</a:t>
            </a:fld>
            <a:endParaRPr lang="en-GB" altLang="zh-CN"/>
          </a:p>
        </p:txBody>
      </p:sp>
    </p:spTree>
    <p:extLst>
      <p:ext uri="{BB962C8B-B14F-4D97-AF65-F5344CB8AC3E}">
        <p14:creationId xmlns:p14="http://schemas.microsoft.com/office/powerpoint/2010/main" val="27326704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FC06DF24-D9C4-4724-9037-EADCE7A6DEEF}" type="slidenum">
              <a:rPr lang="zh-CN" altLang="en-US" smtClean="0"/>
              <a:pPr>
                <a:defRPr/>
              </a:pPr>
              <a:t>6</a:t>
            </a:fld>
            <a:endParaRPr lang="zh-CN" altLang="en-US"/>
          </a:p>
        </p:txBody>
      </p:sp>
    </p:spTree>
    <p:extLst>
      <p:ext uri="{BB962C8B-B14F-4D97-AF65-F5344CB8AC3E}">
        <p14:creationId xmlns:p14="http://schemas.microsoft.com/office/powerpoint/2010/main" val="31348544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FC06DF24-D9C4-4724-9037-EADCE7A6DEEF}" type="slidenum">
              <a:rPr lang="zh-CN" altLang="en-US" smtClean="0"/>
              <a:pPr>
                <a:defRPr/>
              </a:pPr>
              <a:t>9</a:t>
            </a:fld>
            <a:endParaRPr lang="zh-CN" altLang="en-US"/>
          </a:p>
        </p:txBody>
      </p:sp>
    </p:spTree>
    <p:extLst>
      <p:ext uri="{BB962C8B-B14F-4D97-AF65-F5344CB8AC3E}">
        <p14:creationId xmlns:p14="http://schemas.microsoft.com/office/powerpoint/2010/main" val="42331629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FC06DF24-D9C4-4724-9037-EADCE7A6DEEF}" type="slidenum">
              <a:rPr lang="zh-CN" altLang="en-US" smtClean="0"/>
              <a:pPr>
                <a:defRPr/>
              </a:pPr>
              <a:t>12</a:t>
            </a:fld>
            <a:endParaRPr lang="zh-CN" altLang="en-US"/>
          </a:p>
        </p:txBody>
      </p:sp>
    </p:spTree>
    <p:extLst>
      <p:ext uri="{BB962C8B-B14F-4D97-AF65-F5344CB8AC3E}">
        <p14:creationId xmlns:p14="http://schemas.microsoft.com/office/powerpoint/2010/main" val="28866620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0488" y="744538"/>
            <a:ext cx="6616700" cy="3722687"/>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AE090AC8-2E8E-40F2-A8B6-96ABCACA21E4}" type="slidenum">
              <a:rPr lang="zh-CN" altLang="en-US" smtClean="0">
                <a:solidFill>
                  <a:prstClr val="black"/>
                </a:solidFill>
              </a:rPr>
              <a:pPr>
                <a:defRPr/>
              </a:pPr>
              <a:t>16</a:t>
            </a:fld>
            <a:endParaRPr lang="zh-CN" altLang="en-US">
              <a:solidFill>
                <a:prstClr val="black"/>
              </a:solidFill>
            </a:endParaRPr>
          </a:p>
        </p:txBody>
      </p:sp>
    </p:spTree>
    <p:extLst>
      <p:ext uri="{BB962C8B-B14F-4D97-AF65-F5344CB8AC3E}">
        <p14:creationId xmlns:p14="http://schemas.microsoft.com/office/powerpoint/2010/main" val="42000067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0488" y="744538"/>
            <a:ext cx="6616700" cy="3722687"/>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AE090AC8-2E8E-40F2-A8B6-96ABCACA21E4}" type="slidenum">
              <a:rPr lang="zh-CN" altLang="en-US" smtClean="0">
                <a:solidFill>
                  <a:prstClr val="black"/>
                </a:solidFill>
              </a:rPr>
              <a:pPr>
                <a:defRPr/>
              </a:pPr>
              <a:t>17</a:t>
            </a:fld>
            <a:endParaRPr lang="zh-CN" altLang="en-US">
              <a:solidFill>
                <a:prstClr val="black"/>
              </a:solidFill>
            </a:endParaRPr>
          </a:p>
        </p:txBody>
      </p:sp>
    </p:spTree>
    <p:extLst>
      <p:ext uri="{BB962C8B-B14F-4D97-AF65-F5344CB8AC3E}">
        <p14:creationId xmlns:p14="http://schemas.microsoft.com/office/powerpoint/2010/main" val="42000067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0488" y="744538"/>
            <a:ext cx="6616700" cy="3722687"/>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AE090AC8-2E8E-40F2-A8B6-96ABCACA21E4}" type="slidenum">
              <a:rPr lang="zh-CN" altLang="en-US" smtClean="0">
                <a:solidFill>
                  <a:prstClr val="black"/>
                </a:solidFill>
              </a:rPr>
              <a:pPr>
                <a:defRPr/>
              </a:pPr>
              <a:t>18</a:t>
            </a:fld>
            <a:endParaRPr lang="zh-CN" altLang="en-US">
              <a:solidFill>
                <a:prstClr val="black"/>
              </a:solidFill>
            </a:endParaRPr>
          </a:p>
        </p:txBody>
      </p:sp>
    </p:spTree>
    <p:extLst>
      <p:ext uri="{BB962C8B-B14F-4D97-AF65-F5344CB8AC3E}">
        <p14:creationId xmlns:p14="http://schemas.microsoft.com/office/powerpoint/2010/main" val="42000067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0488" y="744538"/>
            <a:ext cx="6616700" cy="3722687"/>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AE090AC8-2E8E-40F2-A8B6-96ABCACA21E4}" type="slidenum">
              <a:rPr lang="zh-CN" altLang="en-US" smtClean="0">
                <a:solidFill>
                  <a:prstClr val="black"/>
                </a:solidFill>
              </a:rPr>
              <a:pPr>
                <a:defRPr/>
              </a:pPr>
              <a:t>19</a:t>
            </a:fld>
            <a:endParaRPr lang="zh-CN" altLang="en-US">
              <a:solidFill>
                <a:prstClr val="black"/>
              </a:solidFill>
            </a:endParaRPr>
          </a:p>
        </p:txBody>
      </p:sp>
    </p:spTree>
    <p:extLst>
      <p:ext uri="{BB962C8B-B14F-4D97-AF65-F5344CB8AC3E}">
        <p14:creationId xmlns:p14="http://schemas.microsoft.com/office/powerpoint/2010/main" val="42000067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0488" y="744538"/>
            <a:ext cx="6616700" cy="3722687"/>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AE090AC8-2E8E-40F2-A8B6-96ABCACA21E4}" type="slidenum">
              <a:rPr lang="zh-CN" altLang="en-US" smtClean="0">
                <a:solidFill>
                  <a:prstClr val="black"/>
                </a:solidFill>
              </a:rPr>
              <a:pPr>
                <a:defRPr/>
              </a:pPr>
              <a:t>20</a:t>
            </a:fld>
            <a:endParaRPr lang="zh-CN" altLang="en-US">
              <a:solidFill>
                <a:prstClr val="black"/>
              </a:solidFill>
            </a:endParaRPr>
          </a:p>
        </p:txBody>
      </p:sp>
    </p:spTree>
    <p:extLst>
      <p:ext uri="{BB962C8B-B14F-4D97-AF65-F5344CB8AC3E}">
        <p14:creationId xmlns:p14="http://schemas.microsoft.com/office/powerpoint/2010/main" val="42000067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0488" y="744538"/>
            <a:ext cx="6616700" cy="3722687"/>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AE090AC8-2E8E-40F2-A8B6-96ABCACA21E4}" type="slidenum">
              <a:rPr lang="zh-CN" altLang="en-US" smtClean="0">
                <a:solidFill>
                  <a:prstClr val="black"/>
                </a:solidFill>
              </a:rPr>
              <a:pPr>
                <a:defRPr/>
              </a:pPr>
              <a:t>21</a:t>
            </a:fld>
            <a:endParaRPr lang="zh-CN" altLang="en-US">
              <a:solidFill>
                <a:prstClr val="black"/>
              </a:solidFill>
            </a:endParaRPr>
          </a:p>
        </p:txBody>
      </p:sp>
    </p:spTree>
    <p:extLst>
      <p:ext uri="{BB962C8B-B14F-4D97-AF65-F5344CB8AC3E}">
        <p14:creationId xmlns:p14="http://schemas.microsoft.com/office/powerpoint/2010/main" val="42000067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0488" y="744538"/>
            <a:ext cx="6616700" cy="3722687"/>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AE090AC8-2E8E-40F2-A8B6-96ABCACA21E4}" type="slidenum">
              <a:rPr lang="zh-CN" altLang="en-US" smtClean="0">
                <a:solidFill>
                  <a:prstClr val="black"/>
                </a:solidFill>
              </a:rPr>
              <a:pPr>
                <a:defRPr/>
              </a:pPr>
              <a:t>22</a:t>
            </a:fld>
            <a:endParaRPr lang="zh-CN" altLang="en-US">
              <a:solidFill>
                <a:prstClr val="black"/>
              </a:solidFill>
            </a:endParaRPr>
          </a:p>
        </p:txBody>
      </p:sp>
    </p:spTree>
    <p:extLst>
      <p:ext uri="{BB962C8B-B14F-4D97-AF65-F5344CB8AC3E}">
        <p14:creationId xmlns:p14="http://schemas.microsoft.com/office/powerpoint/2010/main" val="42000067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lvl1pPr>
              <a:defRPr sz="3600" b="1">
                <a:solidFill>
                  <a:schemeClr val="tx2"/>
                </a:solidFill>
              </a:defRPr>
            </a:lvl1pPr>
          </a:lstStyle>
          <a:p>
            <a:r>
              <a:rPr lang="zh-CN" altLang="en-US" dirty="0"/>
              <a:t>单击此处编辑母版标题样式</a:t>
            </a:r>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lvl1pPr>
              <a:defRPr/>
            </a:lvl1pPr>
          </a:lstStyle>
          <a:p>
            <a:pPr>
              <a:defRPr/>
            </a:pPr>
            <a:fld id="{76DBC161-926C-4BEF-8FA5-812316022A76}" type="datetimeFigureOut">
              <a:rPr lang="zh-CN" altLang="en-US"/>
              <a:pPr>
                <a:defRPr/>
              </a:pPr>
              <a:t>2018/10/26</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CCE34D7A-241D-4FA9-8D1A-335FD70C5D92}" type="slidenum">
              <a:rPr lang="zh-CN" altLang="en-US"/>
              <a:pPr>
                <a:defRPr/>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4" name="矩形 3"/>
          <p:cNvSpPr/>
          <p:nvPr userDrawn="1"/>
        </p:nvSpPr>
        <p:spPr>
          <a:xfrm>
            <a:off x="0" y="927100"/>
            <a:ext cx="9144000" cy="60325"/>
          </a:xfrm>
          <a:prstGeom prst="rect">
            <a:avLst/>
          </a:prstGeom>
          <a:gradFill>
            <a:gsLst>
              <a:gs pos="0">
                <a:schemeClr val="tx2"/>
              </a:gs>
              <a:gs pos="29000">
                <a:schemeClr val="tx2"/>
              </a:gs>
              <a:gs pos="61000">
                <a:schemeClr val="bg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 name="标题 1"/>
          <p:cNvSpPr>
            <a:spLocks noGrp="1"/>
          </p:cNvSpPr>
          <p:nvPr>
            <p:ph type="title"/>
          </p:nvPr>
        </p:nvSpPr>
        <p:spPr/>
        <p:txBody>
          <a:bodyPr/>
          <a:lstStyle>
            <a:lvl1pPr algn="l">
              <a:defRPr sz="2800" b="1">
                <a:solidFill>
                  <a:schemeClr val="tx2"/>
                </a:solidFill>
                <a:latin typeface="微软雅黑" pitchFamily="34" charset="-122"/>
                <a:ea typeface="微软雅黑" pitchFamily="34" charset="-122"/>
              </a:defRPr>
            </a:lvl1pPr>
          </a:lstStyle>
          <a:p>
            <a:r>
              <a:rPr lang="zh-CN" altLang="en-US" dirty="0"/>
              <a:t>单击此处编辑母版标题样式</a:t>
            </a:r>
          </a:p>
        </p:txBody>
      </p:sp>
      <p:sp>
        <p:nvSpPr>
          <p:cNvPr id="3" name="内容占位符 2"/>
          <p:cNvSpPr>
            <a:spLocks noGrp="1"/>
          </p:cNvSpPr>
          <p:nvPr>
            <p:ph idx="1"/>
          </p:nvPr>
        </p:nvSpPr>
        <p:spPr/>
        <p:txBody>
          <a:bodyPr/>
          <a:lstStyle>
            <a:lvl1pPr>
              <a:defRPr>
                <a:solidFill>
                  <a:schemeClr val="tx2"/>
                </a:solidFill>
                <a:latin typeface="微软雅黑" pitchFamily="34" charset="-122"/>
                <a:ea typeface="微软雅黑" pitchFamily="34" charset="-122"/>
              </a:defRPr>
            </a:lvl1pPr>
            <a:lvl2pPr>
              <a:defRPr>
                <a:solidFill>
                  <a:schemeClr val="tx2"/>
                </a:solidFill>
                <a:latin typeface="微软雅黑" pitchFamily="34" charset="-122"/>
                <a:ea typeface="微软雅黑" pitchFamily="34" charset="-122"/>
              </a:defRPr>
            </a:lvl2pPr>
            <a:lvl3pPr>
              <a:defRPr>
                <a:solidFill>
                  <a:schemeClr val="tx2"/>
                </a:solidFill>
                <a:latin typeface="微软雅黑" pitchFamily="34" charset="-122"/>
                <a:ea typeface="微软雅黑" pitchFamily="34" charset="-122"/>
              </a:defRPr>
            </a:lvl3pPr>
            <a:lvl4pPr>
              <a:defRPr>
                <a:solidFill>
                  <a:schemeClr val="tx2"/>
                </a:solidFill>
                <a:latin typeface="微软雅黑" pitchFamily="34" charset="-122"/>
                <a:ea typeface="微软雅黑" pitchFamily="34" charset="-122"/>
              </a:defRPr>
            </a:lvl4pPr>
            <a:lvl5pPr>
              <a:defRPr>
                <a:solidFill>
                  <a:schemeClr val="tx2"/>
                </a:solidFill>
                <a:latin typeface="微软雅黑" pitchFamily="34" charset="-122"/>
                <a:ea typeface="微软雅黑" pitchFamily="34"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5" name="日期占位符 3"/>
          <p:cNvSpPr>
            <a:spLocks noGrp="1"/>
          </p:cNvSpPr>
          <p:nvPr>
            <p:ph type="dt" sz="half" idx="10"/>
          </p:nvPr>
        </p:nvSpPr>
        <p:spPr/>
        <p:txBody>
          <a:bodyPr/>
          <a:lstStyle>
            <a:lvl1pPr>
              <a:defRPr/>
            </a:lvl1pPr>
          </a:lstStyle>
          <a:p>
            <a:pPr>
              <a:defRPr/>
            </a:pPr>
            <a:fld id="{F12D8932-61CB-418F-9699-8E3F032EBC1C}" type="datetimeFigureOut">
              <a:rPr lang="zh-CN" altLang="en-US"/>
              <a:pPr>
                <a:defRPr/>
              </a:pPr>
              <a:t>2018/10/26</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F6C46BF7-9A5C-4ABB-8726-C0A324E6E8B9}" type="slidenum">
              <a:rPr lang="zh-CN" altLang="en-US"/>
              <a:pPr>
                <a:defRPr/>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lang="zh-CN" altLang="en-US" sz="4000" b="1" kern="1200" dirty="0">
                <a:solidFill>
                  <a:schemeClr val="tx2"/>
                </a:solidFill>
                <a:latin typeface="微软雅黑" pitchFamily="34" charset="-122"/>
                <a:ea typeface="微软雅黑" pitchFamily="34" charset="-122"/>
                <a:cs typeface="+mj-cs"/>
              </a:defRPr>
            </a:lvl1pPr>
          </a:lstStyle>
          <a:p>
            <a:r>
              <a:rPr lang="zh-CN" altLang="en-US" dirty="0"/>
              <a:t>单击此处编辑母版标题样式</a:t>
            </a:r>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lvl1pPr>
              <a:defRPr/>
            </a:lvl1pPr>
          </a:lstStyle>
          <a:p>
            <a:pPr>
              <a:defRPr/>
            </a:pPr>
            <a:fld id="{9F08015A-175D-4689-BF15-BFD4B5457214}" type="datetimeFigureOut">
              <a:rPr lang="zh-CN" altLang="en-US"/>
              <a:pPr>
                <a:defRPr/>
              </a:pPr>
              <a:t>2018/10/26</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FABA4CBB-3018-4F48-B6B5-93C6C5A0F6A0}" type="slidenum">
              <a:rPr lang="zh-CN" altLang="en-US"/>
              <a:pPr>
                <a:defRPr/>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5" name="矩形 4"/>
          <p:cNvSpPr/>
          <p:nvPr userDrawn="1"/>
        </p:nvSpPr>
        <p:spPr>
          <a:xfrm>
            <a:off x="0" y="927100"/>
            <a:ext cx="9144000" cy="60325"/>
          </a:xfrm>
          <a:prstGeom prst="rect">
            <a:avLst/>
          </a:prstGeom>
          <a:gradFill>
            <a:gsLst>
              <a:gs pos="0">
                <a:schemeClr val="tx2"/>
              </a:gs>
              <a:gs pos="29000">
                <a:schemeClr val="tx2"/>
              </a:gs>
              <a:gs pos="61000">
                <a:schemeClr val="bg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2"/>
              </a:solidFill>
            </a:endParaRPr>
          </a:p>
        </p:txBody>
      </p:sp>
      <p:sp>
        <p:nvSpPr>
          <p:cNvPr id="2" name="标题 1"/>
          <p:cNvSpPr>
            <a:spLocks noGrp="1"/>
          </p:cNvSpPr>
          <p:nvPr>
            <p:ph type="title"/>
          </p:nvPr>
        </p:nvSpPr>
        <p:spPr/>
        <p:txBody>
          <a:bodyPr/>
          <a:lstStyle>
            <a:lvl1pPr algn="l">
              <a:defRPr lang="zh-CN" altLang="en-US" sz="2800" b="1" kern="1200" dirty="0">
                <a:solidFill>
                  <a:schemeClr val="tx2"/>
                </a:solidFill>
                <a:latin typeface="微软雅黑" pitchFamily="34" charset="-122"/>
                <a:ea typeface="微软雅黑" pitchFamily="34" charset="-122"/>
                <a:cs typeface="+mj-cs"/>
              </a:defRPr>
            </a:lvl1pPr>
          </a:lstStyle>
          <a:p>
            <a:r>
              <a:rPr lang="zh-CN" altLang="en-US" dirty="0"/>
              <a:t>单击此处编辑母版标题样式</a:t>
            </a:r>
          </a:p>
        </p:txBody>
      </p:sp>
      <p:sp>
        <p:nvSpPr>
          <p:cNvPr id="3" name="内容占位符 2"/>
          <p:cNvSpPr>
            <a:spLocks noGrp="1"/>
          </p:cNvSpPr>
          <p:nvPr>
            <p:ph sz="half" idx="1"/>
          </p:nvPr>
        </p:nvSpPr>
        <p:spPr>
          <a:xfrm>
            <a:off x="457200" y="1200151"/>
            <a:ext cx="4038600" cy="3394472"/>
          </a:xfrm>
        </p:spPr>
        <p:txBody>
          <a:bodyPr/>
          <a:lstStyle>
            <a:lvl1pPr>
              <a:defRPr sz="2800">
                <a:solidFill>
                  <a:schemeClr val="tx2"/>
                </a:solidFill>
              </a:defRPr>
            </a:lvl1pPr>
            <a:lvl2pPr>
              <a:defRPr sz="2400">
                <a:solidFill>
                  <a:schemeClr val="tx2"/>
                </a:solidFill>
              </a:defRPr>
            </a:lvl2pPr>
            <a:lvl3pPr>
              <a:defRPr sz="2000">
                <a:solidFill>
                  <a:schemeClr val="tx2"/>
                </a:solidFill>
              </a:defRPr>
            </a:lvl3pPr>
            <a:lvl4pPr>
              <a:defRPr sz="1800">
                <a:solidFill>
                  <a:schemeClr val="tx2"/>
                </a:solidFill>
              </a:defRPr>
            </a:lvl4pPr>
            <a:lvl5pPr>
              <a:defRPr sz="1800">
                <a:solidFill>
                  <a:schemeClr val="tx2"/>
                </a:solidFill>
              </a:defRPr>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200151"/>
            <a:ext cx="4038600" cy="3394472"/>
          </a:xfrm>
        </p:spPr>
        <p:txBody>
          <a:bodyPr/>
          <a:lstStyle>
            <a:lvl1pPr>
              <a:defRPr sz="2800">
                <a:solidFill>
                  <a:schemeClr val="tx2"/>
                </a:solidFill>
              </a:defRPr>
            </a:lvl1pPr>
            <a:lvl2pPr>
              <a:defRPr sz="2400">
                <a:solidFill>
                  <a:schemeClr val="tx2"/>
                </a:solidFill>
              </a:defRPr>
            </a:lvl2pPr>
            <a:lvl3pPr>
              <a:defRPr sz="2000">
                <a:solidFill>
                  <a:schemeClr val="tx2"/>
                </a:solidFill>
              </a:defRPr>
            </a:lvl3pPr>
            <a:lvl4pPr>
              <a:defRPr sz="1800">
                <a:solidFill>
                  <a:schemeClr val="tx2"/>
                </a:solidFill>
              </a:defRPr>
            </a:lvl4pPr>
            <a:lvl5pPr>
              <a:defRPr sz="1800">
                <a:solidFill>
                  <a:schemeClr val="tx2"/>
                </a:solidFill>
              </a:defRPr>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日期占位符 3"/>
          <p:cNvSpPr>
            <a:spLocks noGrp="1"/>
          </p:cNvSpPr>
          <p:nvPr>
            <p:ph type="dt" sz="half" idx="10"/>
          </p:nvPr>
        </p:nvSpPr>
        <p:spPr/>
        <p:txBody>
          <a:bodyPr/>
          <a:lstStyle>
            <a:lvl1pPr>
              <a:defRPr>
                <a:solidFill>
                  <a:schemeClr val="tx2"/>
                </a:solidFill>
              </a:defRPr>
            </a:lvl1pPr>
          </a:lstStyle>
          <a:p>
            <a:pPr>
              <a:defRPr/>
            </a:pPr>
            <a:fld id="{2574F6DA-F4FB-4FDF-B6E7-6926D61486F3}" type="datetimeFigureOut">
              <a:rPr lang="zh-CN" altLang="en-US"/>
              <a:pPr>
                <a:defRPr/>
              </a:pPr>
              <a:t>2018/10/26</a:t>
            </a:fld>
            <a:endParaRPr lang="zh-CN" altLang="en-US"/>
          </a:p>
        </p:txBody>
      </p:sp>
      <p:sp>
        <p:nvSpPr>
          <p:cNvPr id="7" name="页脚占位符 4"/>
          <p:cNvSpPr>
            <a:spLocks noGrp="1"/>
          </p:cNvSpPr>
          <p:nvPr>
            <p:ph type="ftr" sz="quarter" idx="11"/>
          </p:nvPr>
        </p:nvSpPr>
        <p:spPr/>
        <p:txBody>
          <a:bodyPr/>
          <a:lstStyle>
            <a:lvl1pPr>
              <a:defRPr>
                <a:solidFill>
                  <a:schemeClr val="tx2"/>
                </a:solidFill>
              </a:defRPr>
            </a:lvl1pPr>
          </a:lstStyle>
          <a:p>
            <a:pPr>
              <a:defRPr/>
            </a:pPr>
            <a:endParaRPr lang="zh-CN" altLang="en-US"/>
          </a:p>
        </p:txBody>
      </p:sp>
      <p:sp>
        <p:nvSpPr>
          <p:cNvPr id="8" name="灯片编号占位符 5"/>
          <p:cNvSpPr>
            <a:spLocks noGrp="1"/>
          </p:cNvSpPr>
          <p:nvPr>
            <p:ph type="sldNum" sz="quarter" idx="12"/>
          </p:nvPr>
        </p:nvSpPr>
        <p:spPr/>
        <p:txBody>
          <a:bodyPr/>
          <a:lstStyle>
            <a:lvl1pPr>
              <a:defRPr>
                <a:solidFill>
                  <a:schemeClr val="tx2"/>
                </a:solidFill>
              </a:defRPr>
            </a:lvl1pPr>
          </a:lstStyle>
          <a:p>
            <a:pPr>
              <a:defRPr/>
            </a:pPr>
            <a:fld id="{2D5D318C-E67A-4BD8-9BD2-C95766D8A934}" type="slidenum">
              <a:rPr lang="zh-CN" altLang="en-US"/>
              <a:pPr>
                <a:defRPr/>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7" name="矩形 6"/>
          <p:cNvSpPr/>
          <p:nvPr userDrawn="1"/>
        </p:nvSpPr>
        <p:spPr>
          <a:xfrm>
            <a:off x="0" y="927100"/>
            <a:ext cx="9144000" cy="60325"/>
          </a:xfrm>
          <a:prstGeom prst="rect">
            <a:avLst/>
          </a:prstGeom>
          <a:gradFill>
            <a:gsLst>
              <a:gs pos="0">
                <a:schemeClr val="tx2"/>
              </a:gs>
              <a:gs pos="29000">
                <a:schemeClr val="tx2"/>
              </a:gs>
              <a:gs pos="61000">
                <a:schemeClr val="bg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2"/>
              </a:solidFill>
            </a:endParaRPr>
          </a:p>
        </p:txBody>
      </p:sp>
      <p:sp>
        <p:nvSpPr>
          <p:cNvPr id="2" name="标题 1"/>
          <p:cNvSpPr>
            <a:spLocks noGrp="1"/>
          </p:cNvSpPr>
          <p:nvPr>
            <p:ph type="title"/>
          </p:nvPr>
        </p:nvSpPr>
        <p:spPr/>
        <p:txBody>
          <a:bodyPr/>
          <a:lstStyle>
            <a:lvl1pPr algn="l">
              <a:defRPr lang="zh-CN" altLang="en-US" sz="2800" b="1" kern="1200" dirty="0">
                <a:solidFill>
                  <a:schemeClr val="tx2"/>
                </a:solidFill>
                <a:latin typeface="微软雅黑" pitchFamily="34" charset="-122"/>
                <a:ea typeface="微软雅黑" pitchFamily="34" charset="-122"/>
                <a:cs typeface="+mj-cs"/>
              </a:defRPr>
            </a:lvl1pPr>
          </a:lstStyle>
          <a:p>
            <a:r>
              <a:rPr lang="zh-CN" altLang="en-US" dirty="0"/>
              <a:t>单击此处编辑母版标题样式</a:t>
            </a:r>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631156"/>
            <a:ext cx="4040188" cy="2963466"/>
          </a:xfrm>
        </p:spPr>
        <p:txBody>
          <a:bodyPr/>
          <a:lstStyle>
            <a:lvl1pPr>
              <a:defRPr sz="2400">
                <a:solidFill>
                  <a:schemeClr val="tx2"/>
                </a:solidFill>
              </a:defRPr>
            </a:lvl1pPr>
            <a:lvl2pPr>
              <a:defRPr sz="2000">
                <a:solidFill>
                  <a:schemeClr val="tx2"/>
                </a:solidFill>
              </a:defRPr>
            </a:lvl2pPr>
            <a:lvl3pPr>
              <a:defRPr sz="1800">
                <a:solidFill>
                  <a:schemeClr val="tx2"/>
                </a:solidFill>
              </a:defRPr>
            </a:lvl3pPr>
            <a:lvl4pPr>
              <a:defRPr sz="1600">
                <a:solidFill>
                  <a:schemeClr val="tx2"/>
                </a:solidFill>
              </a:defRPr>
            </a:lvl4pPr>
            <a:lvl5pPr>
              <a:defRPr sz="1600">
                <a:solidFill>
                  <a:schemeClr val="tx2"/>
                </a:solidFill>
              </a:defRPr>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6" y="1631156"/>
            <a:ext cx="4041775" cy="2963466"/>
          </a:xfrm>
        </p:spPr>
        <p:txBody>
          <a:bodyPr/>
          <a:lstStyle>
            <a:lvl1pPr>
              <a:defRPr sz="2400">
                <a:solidFill>
                  <a:schemeClr val="tx2"/>
                </a:solidFill>
              </a:defRPr>
            </a:lvl1pPr>
            <a:lvl2pPr>
              <a:defRPr sz="2000">
                <a:solidFill>
                  <a:schemeClr val="tx2"/>
                </a:solidFill>
              </a:defRPr>
            </a:lvl2pPr>
            <a:lvl3pPr>
              <a:defRPr sz="1800">
                <a:solidFill>
                  <a:schemeClr val="tx2"/>
                </a:solidFill>
              </a:defRPr>
            </a:lvl3pPr>
            <a:lvl4pPr>
              <a:defRPr sz="1600">
                <a:solidFill>
                  <a:schemeClr val="tx2"/>
                </a:solidFill>
              </a:defRPr>
            </a:lvl4pPr>
            <a:lvl5pPr>
              <a:defRPr sz="1600">
                <a:solidFill>
                  <a:schemeClr val="tx2"/>
                </a:solidFill>
              </a:defRPr>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8" name="日期占位符 3"/>
          <p:cNvSpPr>
            <a:spLocks noGrp="1"/>
          </p:cNvSpPr>
          <p:nvPr>
            <p:ph type="dt" sz="half" idx="10"/>
          </p:nvPr>
        </p:nvSpPr>
        <p:spPr/>
        <p:txBody>
          <a:bodyPr/>
          <a:lstStyle>
            <a:lvl1pPr>
              <a:defRPr>
                <a:solidFill>
                  <a:schemeClr val="tx2"/>
                </a:solidFill>
              </a:defRPr>
            </a:lvl1pPr>
          </a:lstStyle>
          <a:p>
            <a:pPr>
              <a:defRPr/>
            </a:pPr>
            <a:fld id="{F5476E42-377D-4271-A639-744483E8BA06}" type="datetimeFigureOut">
              <a:rPr lang="zh-CN" altLang="en-US"/>
              <a:pPr>
                <a:defRPr/>
              </a:pPr>
              <a:t>2018/10/26</a:t>
            </a:fld>
            <a:endParaRPr lang="zh-CN" altLang="en-US"/>
          </a:p>
        </p:txBody>
      </p:sp>
      <p:sp>
        <p:nvSpPr>
          <p:cNvPr id="9" name="页脚占位符 4"/>
          <p:cNvSpPr>
            <a:spLocks noGrp="1"/>
          </p:cNvSpPr>
          <p:nvPr>
            <p:ph type="ftr" sz="quarter" idx="11"/>
          </p:nvPr>
        </p:nvSpPr>
        <p:spPr/>
        <p:txBody>
          <a:bodyPr/>
          <a:lstStyle>
            <a:lvl1pPr>
              <a:defRPr>
                <a:solidFill>
                  <a:schemeClr val="tx2"/>
                </a:solidFill>
              </a:defRPr>
            </a:lvl1pPr>
          </a:lstStyle>
          <a:p>
            <a:pPr>
              <a:defRPr/>
            </a:pPr>
            <a:endParaRPr lang="zh-CN" altLang="en-US"/>
          </a:p>
        </p:txBody>
      </p:sp>
      <p:sp>
        <p:nvSpPr>
          <p:cNvPr id="10" name="灯片编号占位符 5"/>
          <p:cNvSpPr>
            <a:spLocks noGrp="1"/>
          </p:cNvSpPr>
          <p:nvPr>
            <p:ph type="sldNum" sz="quarter" idx="12"/>
          </p:nvPr>
        </p:nvSpPr>
        <p:spPr/>
        <p:txBody>
          <a:bodyPr/>
          <a:lstStyle>
            <a:lvl1pPr>
              <a:defRPr>
                <a:solidFill>
                  <a:schemeClr val="tx2"/>
                </a:solidFill>
              </a:defRPr>
            </a:lvl1pPr>
          </a:lstStyle>
          <a:p>
            <a:pPr>
              <a:defRPr/>
            </a:pPr>
            <a:fld id="{625EB772-7BC0-4668-8D13-EDF418E1699D}" type="slidenum">
              <a:rPr lang="zh-CN" altLang="en-US"/>
              <a:pPr>
                <a:defRPr/>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3" name="矩形 2"/>
          <p:cNvSpPr/>
          <p:nvPr userDrawn="1"/>
        </p:nvSpPr>
        <p:spPr>
          <a:xfrm>
            <a:off x="0" y="927100"/>
            <a:ext cx="9144000" cy="60325"/>
          </a:xfrm>
          <a:prstGeom prst="rect">
            <a:avLst/>
          </a:prstGeom>
          <a:gradFill>
            <a:gsLst>
              <a:gs pos="0">
                <a:schemeClr val="tx2"/>
              </a:gs>
              <a:gs pos="29000">
                <a:schemeClr val="tx2"/>
              </a:gs>
              <a:gs pos="61000">
                <a:schemeClr val="bg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 name="标题 1"/>
          <p:cNvSpPr>
            <a:spLocks noGrp="1"/>
          </p:cNvSpPr>
          <p:nvPr>
            <p:ph type="title"/>
          </p:nvPr>
        </p:nvSpPr>
        <p:spPr/>
        <p:txBody>
          <a:bodyPr/>
          <a:lstStyle>
            <a:lvl1pPr algn="l">
              <a:defRPr lang="zh-CN" altLang="en-US" sz="2800" b="1" kern="1200" dirty="0">
                <a:solidFill>
                  <a:schemeClr val="tx2"/>
                </a:solidFill>
                <a:latin typeface="微软雅黑" pitchFamily="34" charset="-122"/>
                <a:ea typeface="微软雅黑" pitchFamily="34" charset="-122"/>
                <a:cs typeface="+mj-cs"/>
              </a:defRPr>
            </a:lvl1pPr>
          </a:lstStyle>
          <a:p>
            <a:r>
              <a:rPr lang="zh-CN" altLang="en-US" dirty="0"/>
              <a:t>单击此处编辑母版标题样式</a:t>
            </a:r>
          </a:p>
        </p:txBody>
      </p:sp>
      <p:sp>
        <p:nvSpPr>
          <p:cNvPr id="4" name="日期占位符 3"/>
          <p:cNvSpPr>
            <a:spLocks noGrp="1"/>
          </p:cNvSpPr>
          <p:nvPr>
            <p:ph type="dt" sz="half" idx="10"/>
          </p:nvPr>
        </p:nvSpPr>
        <p:spPr/>
        <p:txBody>
          <a:bodyPr/>
          <a:lstStyle>
            <a:lvl1pPr>
              <a:defRPr/>
            </a:lvl1pPr>
          </a:lstStyle>
          <a:p>
            <a:pPr>
              <a:defRPr/>
            </a:pPr>
            <a:fld id="{EECD141E-9AC1-4D9B-93DE-6EB380A063F6}" type="datetimeFigureOut">
              <a:rPr lang="zh-CN" altLang="en-US"/>
              <a:pPr>
                <a:defRPr/>
              </a:pPr>
              <a:t>2018/10/26</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84338359-39FF-4A16-9E9B-1347BEC67BDC}" type="slidenum">
              <a:rPr lang="zh-CN" altLang="en-US"/>
              <a:pPr>
                <a:defRPr/>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矩形 1"/>
          <p:cNvSpPr/>
          <p:nvPr userDrawn="1"/>
        </p:nvSpPr>
        <p:spPr>
          <a:xfrm>
            <a:off x="0" y="927100"/>
            <a:ext cx="9144000" cy="60325"/>
          </a:xfrm>
          <a:prstGeom prst="rect">
            <a:avLst/>
          </a:prstGeom>
          <a:gradFill>
            <a:gsLst>
              <a:gs pos="0">
                <a:schemeClr val="tx2"/>
              </a:gs>
              <a:gs pos="29000">
                <a:schemeClr val="tx2"/>
              </a:gs>
              <a:gs pos="61000">
                <a:schemeClr val="bg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 name="日期占位符 3"/>
          <p:cNvSpPr>
            <a:spLocks noGrp="1"/>
          </p:cNvSpPr>
          <p:nvPr>
            <p:ph type="dt" sz="half" idx="10"/>
          </p:nvPr>
        </p:nvSpPr>
        <p:spPr/>
        <p:txBody>
          <a:bodyPr/>
          <a:lstStyle>
            <a:lvl1pPr>
              <a:defRPr/>
            </a:lvl1pPr>
          </a:lstStyle>
          <a:p>
            <a:pPr>
              <a:defRPr/>
            </a:pPr>
            <a:fld id="{378EA7C3-64C6-4D57-9555-51B1121DCF7D}" type="datetimeFigureOut">
              <a:rPr lang="zh-CN" altLang="en-US"/>
              <a:pPr>
                <a:defRPr/>
              </a:pPr>
              <a:t>2018/10/26</a:t>
            </a:fld>
            <a:endParaRPr lang="zh-CN" altLang="en-US"/>
          </a:p>
        </p:txBody>
      </p:sp>
      <p:sp>
        <p:nvSpPr>
          <p:cNvPr id="4" name="页脚占位符 4"/>
          <p:cNvSpPr>
            <a:spLocks noGrp="1"/>
          </p:cNvSpPr>
          <p:nvPr>
            <p:ph type="ftr" sz="quarter" idx="11"/>
          </p:nvPr>
        </p:nvSpPr>
        <p:spPr/>
        <p:txBody>
          <a:bodyPr/>
          <a:lstStyle>
            <a:lvl1pPr>
              <a:defRPr/>
            </a:lvl1pPr>
          </a:lstStyle>
          <a:p>
            <a:pPr>
              <a:defRPr/>
            </a:pPr>
            <a:endParaRPr lang="zh-CN" altLang="en-US"/>
          </a:p>
        </p:txBody>
      </p:sp>
      <p:sp>
        <p:nvSpPr>
          <p:cNvPr id="5" name="灯片编号占位符 5"/>
          <p:cNvSpPr>
            <a:spLocks noGrp="1"/>
          </p:cNvSpPr>
          <p:nvPr>
            <p:ph type="sldNum" sz="quarter" idx="12"/>
          </p:nvPr>
        </p:nvSpPr>
        <p:spPr/>
        <p:txBody>
          <a:bodyPr/>
          <a:lstStyle>
            <a:lvl1pPr>
              <a:defRPr/>
            </a:lvl1pPr>
          </a:lstStyle>
          <a:p>
            <a:pPr>
              <a:defRPr/>
            </a:pPr>
            <a:fld id="{50284B90-8CD6-4F03-9C41-C713EE45A8DB}" type="slidenum">
              <a:rPr lang="zh-CN" altLang="en-US"/>
              <a:pPr>
                <a:defRPr/>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solidFill>
                  <a:schemeClr val="tx2"/>
                </a:solidFill>
              </a:defRPr>
            </a:lvl1pPr>
          </a:lstStyle>
          <a:p>
            <a:r>
              <a:rPr lang="zh-CN" altLang="en-US"/>
              <a:t>单击此处编辑母版标题样式</a:t>
            </a:r>
          </a:p>
        </p:txBody>
      </p:sp>
      <p:sp>
        <p:nvSpPr>
          <p:cNvPr id="3" name="内容占位符 2"/>
          <p:cNvSpPr>
            <a:spLocks noGrp="1"/>
          </p:cNvSpPr>
          <p:nvPr>
            <p:ph idx="1"/>
          </p:nvPr>
        </p:nvSpPr>
        <p:spPr>
          <a:xfrm>
            <a:off x="3575050" y="204788"/>
            <a:ext cx="5111750" cy="4389835"/>
          </a:xfrm>
        </p:spPr>
        <p:txBody>
          <a:bodyPr/>
          <a:lstStyle>
            <a:lvl1pPr>
              <a:defRPr sz="3200">
                <a:solidFill>
                  <a:schemeClr val="tx2"/>
                </a:solidFill>
              </a:defRPr>
            </a:lvl1pPr>
            <a:lvl2pPr>
              <a:defRPr sz="2800">
                <a:solidFill>
                  <a:schemeClr val="tx2"/>
                </a:solidFill>
              </a:defRPr>
            </a:lvl2pPr>
            <a:lvl3pPr>
              <a:defRPr sz="2400">
                <a:solidFill>
                  <a:schemeClr val="tx2"/>
                </a:solidFill>
              </a:defRPr>
            </a:lvl3pPr>
            <a:lvl4pPr>
              <a:defRPr sz="2000">
                <a:solidFill>
                  <a:schemeClr val="tx2"/>
                </a:solidFill>
              </a:defRPr>
            </a:lvl4pPr>
            <a:lvl5pPr>
              <a:defRPr sz="2000">
                <a:solidFill>
                  <a:schemeClr val="tx2"/>
                </a:solidFill>
              </a:defRPr>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3"/>
          <p:cNvSpPr>
            <a:spLocks noGrp="1"/>
          </p:cNvSpPr>
          <p:nvPr>
            <p:ph type="dt" sz="half" idx="10"/>
          </p:nvPr>
        </p:nvSpPr>
        <p:spPr/>
        <p:txBody>
          <a:bodyPr/>
          <a:lstStyle>
            <a:lvl1pPr>
              <a:defRPr/>
            </a:lvl1pPr>
          </a:lstStyle>
          <a:p>
            <a:pPr>
              <a:defRPr/>
            </a:pPr>
            <a:fld id="{890EB618-161F-466A-9AC1-14416D06ED93}" type="datetimeFigureOut">
              <a:rPr lang="zh-CN" altLang="en-US"/>
              <a:pPr>
                <a:defRPr/>
              </a:pPr>
              <a:t>2018/10/26</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8BBF2A01-F2FB-44D0-BFBB-430F9288709E}" type="slidenum">
              <a:rPr lang="zh-CN" altLang="en-US"/>
              <a:pPr>
                <a:defRPr/>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solidFill>
                  <a:schemeClr val="tx2"/>
                </a:solidFill>
              </a:defRPr>
            </a:lvl1pPr>
          </a:lstStyle>
          <a:p>
            <a:r>
              <a:rPr lang="zh-CN" altLang="en-US"/>
              <a:t>单击此处编辑母版标题样式</a:t>
            </a:r>
          </a:p>
        </p:txBody>
      </p:sp>
      <p:sp>
        <p:nvSpPr>
          <p:cNvPr id="3" name="图片占位符 2"/>
          <p:cNvSpPr>
            <a:spLocks noGrp="1"/>
          </p:cNvSpPr>
          <p:nvPr>
            <p:ph type="pic" idx="1"/>
          </p:nvPr>
        </p:nvSpPr>
        <p:spPr>
          <a:xfrm>
            <a:off x="1792288" y="459581"/>
            <a:ext cx="5486400" cy="3086100"/>
          </a:xfrm>
        </p:spPr>
        <p:txBody>
          <a:bodyPr rtlCol="0">
            <a:normAutofit/>
          </a:bodyPr>
          <a:lstStyle>
            <a:lvl1pPr marL="0" indent="0">
              <a:buNone/>
              <a:defRPr sz="320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3"/>
          <p:cNvSpPr>
            <a:spLocks noGrp="1"/>
          </p:cNvSpPr>
          <p:nvPr>
            <p:ph type="dt" sz="half" idx="10"/>
          </p:nvPr>
        </p:nvSpPr>
        <p:spPr/>
        <p:txBody>
          <a:bodyPr/>
          <a:lstStyle>
            <a:lvl1pPr>
              <a:defRPr/>
            </a:lvl1pPr>
          </a:lstStyle>
          <a:p>
            <a:pPr>
              <a:defRPr/>
            </a:pPr>
            <a:fld id="{D5C0F64C-580C-4FE9-8D81-7D0B468543AF}" type="datetimeFigureOut">
              <a:rPr lang="zh-CN" altLang="en-US"/>
              <a:pPr>
                <a:defRPr/>
              </a:pPr>
              <a:t>2018/10/26</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6299F9FD-44F5-4275-8EFE-272F653FBB62}" type="slidenum">
              <a:rPr lang="zh-CN" altLang="en-US"/>
              <a:pPr>
                <a:defRPr/>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1007604" y="206375"/>
            <a:ext cx="7128792" cy="421159"/>
          </a:xfrm>
        </p:spPr>
        <p:txBody>
          <a:bodyPr/>
          <a:lstStyle>
            <a:lvl1pPr algn="l">
              <a:lnSpc>
                <a:spcPct val="150000"/>
              </a:lnSpc>
              <a:defRPr lang="zh-CN" altLang="en-US" sz="2000" b="1" kern="1200" dirty="0">
                <a:solidFill>
                  <a:schemeClr val="tx2"/>
                </a:solidFill>
                <a:latin typeface="微软雅黑" pitchFamily="34" charset="-122"/>
                <a:ea typeface="微软雅黑" pitchFamily="34" charset="-122"/>
                <a:cs typeface="+mj-cs"/>
              </a:defRPr>
            </a:lvl1pPr>
          </a:lstStyle>
          <a:p>
            <a:r>
              <a:rPr lang="zh-CN" altLang="en-US" dirty="0"/>
              <a:t>单击此处编辑母版标题样式</a:t>
            </a:r>
          </a:p>
        </p:txBody>
      </p:sp>
      <p:sp>
        <p:nvSpPr>
          <p:cNvPr id="3" name="竖排文字占位符 2"/>
          <p:cNvSpPr>
            <a:spLocks noGrp="1"/>
          </p:cNvSpPr>
          <p:nvPr>
            <p:ph type="body" orient="vert" idx="1"/>
          </p:nvPr>
        </p:nvSpPr>
        <p:spPr/>
        <p:txBody>
          <a:bodyPr vert="eaVert"/>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3"/>
          <p:cNvSpPr>
            <a:spLocks noGrp="1"/>
          </p:cNvSpPr>
          <p:nvPr>
            <p:ph type="dt" sz="half" idx="10"/>
          </p:nvPr>
        </p:nvSpPr>
        <p:spPr/>
        <p:txBody>
          <a:bodyPr/>
          <a:lstStyle>
            <a:lvl1pPr>
              <a:defRPr>
                <a:solidFill>
                  <a:schemeClr val="tx2"/>
                </a:solidFill>
              </a:defRPr>
            </a:lvl1pPr>
          </a:lstStyle>
          <a:p>
            <a:pPr>
              <a:defRPr/>
            </a:pPr>
            <a:fld id="{DF055C57-8935-46D3-BF45-1028653E43F2}" type="datetimeFigureOut">
              <a:rPr lang="zh-CN" altLang="en-US"/>
              <a:pPr>
                <a:defRPr/>
              </a:pPr>
              <a:t>2018/10/26</a:t>
            </a:fld>
            <a:endParaRPr lang="zh-CN" altLang="en-US"/>
          </a:p>
        </p:txBody>
      </p:sp>
      <p:sp>
        <p:nvSpPr>
          <p:cNvPr id="6" name="页脚占位符 4"/>
          <p:cNvSpPr>
            <a:spLocks noGrp="1"/>
          </p:cNvSpPr>
          <p:nvPr>
            <p:ph type="ftr" sz="quarter" idx="11"/>
          </p:nvPr>
        </p:nvSpPr>
        <p:spPr/>
        <p:txBody>
          <a:bodyPr/>
          <a:lstStyle>
            <a:lvl1pPr>
              <a:defRPr>
                <a:solidFill>
                  <a:schemeClr val="tx2"/>
                </a:solidFill>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solidFill>
                  <a:schemeClr val="tx2"/>
                </a:solidFill>
              </a:defRPr>
            </a:lvl1pPr>
          </a:lstStyle>
          <a:p>
            <a:pPr>
              <a:defRPr/>
            </a:pPr>
            <a:fld id="{F3F9EDD9-B48D-40AA-A0E2-37019F1D1B92}" type="slidenum">
              <a:rPr lang="zh-CN" altLang="en-US"/>
              <a:pPr>
                <a:defRPr/>
              </a:pPr>
              <a:t>‹#›</a:t>
            </a:fld>
            <a:endParaRPr lang="zh-CN" altLang="en-US"/>
          </a:p>
        </p:txBody>
      </p:sp>
      <p:sp>
        <p:nvSpPr>
          <p:cNvPr id="8" name="矩形 7"/>
          <p:cNvSpPr/>
          <p:nvPr userDrawn="1"/>
        </p:nvSpPr>
        <p:spPr>
          <a:xfrm rot="2700000">
            <a:off x="254135" y="264798"/>
            <a:ext cx="359929" cy="360040"/>
          </a:xfrm>
          <a:prstGeom prst="rect">
            <a:avLst/>
          </a:pr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userDrawn="1"/>
        </p:nvSpPr>
        <p:spPr>
          <a:xfrm rot="2700000">
            <a:off x="535235" y="342367"/>
            <a:ext cx="290174" cy="290264"/>
          </a:xfrm>
          <a:prstGeom prst="rect">
            <a:avLst/>
          </a:prstGeom>
          <a:solidFill>
            <a:schemeClr val="accent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0">
                    <a:srgbClr val="66CCFF"/>
                  </a:gs>
                  <a:gs pos="52000">
                    <a:schemeClr val="bg1"/>
                  </a:gs>
                  <a:gs pos="100000">
                    <a:srgbClr val="0070C0"/>
                  </a:gs>
                </a:gsLst>
                <a:lin ang="0" scaled="1"/>
              </a:gradFill>
            </a:endParaRPr>
          </a:p>
        </p:txBody>
      </p:sp>
      <p:cxnSp>
        <p:nvCxnSpPr>
          <p:cNvPr id="10" name="直接连接符 9"/>
          <p:cNvCxnSpPr/>
          <p:nvPr userDrawn="1"/>
        </p:nvCxnSpPr>
        <p:spPr>
          <a:xfrm>
            <a:off x="897462" y="608346"/>
            <a:ext cx="8067026" cy="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p:spPr>
        <p:txBody>
          <a:bodyPr vert="eaVert"/>
          <a:lstStyle>
            <a:lvl1pPr>
              <a:defRPr>
                <a:solidFill>
                  <a:schemeClr val="tx2"/>
                </a:solidFill>
              </a:defRPr>
            </a:lvl1pPr>
          </a:lstStyle>
          <a:p>
            <a:r>
              <a:rPr lang="zh-CN" altLang="en-US"/>
              <a:t>单击此处编辑母版标题样式</a:t>
            </a:r>
          </a:p>
        </p:txBody>
      </p:sp>
      <p:sp>
        <p:nvSpPr>
          <p:cNvPr id="3" name="竖排文字占位符 2"/>
          <p:cNvSpPr>
            <a:spLocks noGrp="1"/>
          </p:cNvSpPr>
          <p:nvPr>
            <p:ph type="body" orient="vert" idx="1"/>
          </p:nvPr>
        </p:nvSpPr>
        <p:spPr>
          <a:xfrm>
            <a:off x="457200" y="205979"/>
            <a:ext cx="6019800" cy="4388644"/>
          </a:xfrm>
        </p:spPr>
        <p:txBody>
          <a:bodyPr vert="eaVert"/>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lvl1pPr>
              <a:defRPr/>
            </a:lvl1pPr>
          </a:lstStyle>
          <a:p>
            <a:pPr>
              <a:defRPr/>
            </a:pPr>
            <a:fld id="{D10155A5-3A32-4CED-A9B4-143C27168593}" type="datetimeFigureOut">
              <a:rPr lang="zh-CN" altLang="en-US"/>
              <a:pPr>
                <a:defRPr/>
              </a:pPr>
              <a:t>2018/10/26</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9CC5A6EF-E90B-40DE-89C2-F74C57B152D2}" type="slidenum">
              <a:rPr lang="zh-CN" altLang="en-US"/>
              <a:pPr>
                <a:defRPr/>
              </a:pPr>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
        <p:nvSpPr>
          <p:cNvPr id="2" name="标题 1"/>
          <p:cNvSpPr>
            <a:spLocks noGrp="1"/>
          </p:cNvSpPr>
          <p:nvPr>
            <p:ph type="title"/>
          </p:nvPr>
        </p:nvSpPr>
        <p:spPr>
          <a:xfrm>
            <a:off x="1007604" y="206375"/>
            <a:ext cx="7128792" cy="421159"/>
          </a:xfrm>
        </p:spPr>
        <p:txBody>
          <a:bodyPr/>
          <a:lstStyle>
            <a:lvl1pPr algn="l">
              <a:lnSpc>
                <a:spcPct val="150000"/>
              </a:lnSpc>
              <a:defRPr lang="zh-CN" altLang="en-US" sz="2000" b="1" kern="1200" dirty="0">
                <a:solidFill>
                  <a:schemeClr val="tx2"/>
                </a:solidFill>
                <a:latin typeface="微软雅黑" pitchFamily="34" charset="-122"/>
                <a:ea typeface="微软雅黑" pitchFamily="34" charset="-122"/>
                <a:cs typeface="+mj-cs"/>
              </a:defRPr>
            </a:lvl1pPr>
          </a:lstStyle>
          <a:p>
            <a:r>
              <a:rPr lang="zh-CN" altLang="en-US" dirty="0"/>
              <a:t>单击此处编辑母版标题样式</a:t>
            </a:r>
          </a:p>
        </p:txBody>
      </p:sp>
      <p:sp>
        <p:nvSpPr>
          <p:cNvPr id="3" name="矩形 2"/>
          <p:cNvSpPr/>
          <p:nvPr userDrawn="1"/>
        </p:nvSpPr>
        <p:spPr>
          <a:xfrm rot="2700000">
            <a:off x="254135" y="264798"/>
            <a:ext cx="359929" cy="360040"/>
          </a:xfrm>
          <a:prstGeom prst="rect">
            <a:avLst/>
          </a:pr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userDrawn="1"/>
        </p:nvSpPr>
        <p:spPr>
          <a:xfrm rot="2700000">
            <a:off x="535235" y="342367"/>
            <a:ext cx="290174" cy="290264"/>
          </a:xfrm>
          <a:prstGeom prst="rect">
            <a:avLst/>
          </a:prstGeom>
          <a:solidFill>
            <a:schemeClr val="accent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0">
                    <a:srgbClr val="66CCFF"/>
                  </a:gs>
                  <a:gs pos="52000">
                    <a:schemeClr val="bg1"/>
                  </a:gs>
                  <a:gs pos="100000">
                    <a:srgbClr val="0070C0"/>
                  </a:gs>
                </a:gsLst>
                <a:lin ang="0" scaled="1"/>
              </a:gradFill>
            </a:endParaRPr>
          </a:p>
        </p:txBody>
      </p:sp>
      <p:cxnSp>
        <p:nvCxnSpPr>
          <p:cNvPr id="5" name="直接连接符 4"/>
          <p:cNvCxnSpPr/>
          <p:nvPr userDrawn="1"/>
        </p:nvCxnSpPr>
        <p:spPr>
          <a:xfrm>
            <a:off x="897462" y="608346"/>
            <a:ext cx="7740000" cy="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76585747"/>
      </p:ext>
    </p:extLst>
  </p:cSld>
  <p:clrMapOvr>
    <a:masterClrMapping/>
  </p:clrMapOvr>
  <p:transition spd="med">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Main">
    <p:spTree>
      <p:nvGrpSpPr>
        <p:cNvPr id="1" name=""/>
        <p:cNvGrpSpPr/>
        <p:nvPr/>
      </p:nvGrpSpPr>
      <p:grpSpPr>
        <a:xfrm>
          <a:off x="0" y="0"/>
          <a:ext cx="0" cy="0"/>
          <a:chOff x="0" y="0"/>
          <a:chExt cx="0" cy="0"/>
        </a:xfrm>
      </p:grpSpPr>
    </p:spTree>
    <p:extLst>
      <p:ext uri="{BB962C8B-B14F-4D97-AF65-F5344CB8AC3E}">
        <p14:creationId xmlns:p14="http://schemas.microsoft.com/office/powerpoint/2010/main" val="2615041913"/>
      </p:ext>
    </p:extLst>
  </p:cSld>
  <p:clrMapOvr>
    <a:masterClrMapping/>
  </p:clrMapOvr>
  <p:transition spd="med">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标题占位符 1"/>
          <p:cNvSpPr>
            <a:spLocks noGrp="1"/>
          </p:cNvSpPr>
          <p:nvPr>
            <p:ph type="title"/>
          </p:nvPr>
        </p:nvSpPr>
        <p:spPr bwMode="auto">
          <a:xfrm>
            <a:off x="457200" y="206375"/>
            <a:ext cx="8229600" cy="85725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1027" name="文本占位符 2"/>
          <p:cNvSpPr>
            <a:spLocks noGrp="1"/>
          </p:cNvSpPr>
          <p:nvPr>
            <p:ph type="body" idx="1"/>
          </p:nvPr>
        </p:nvSpPr>
        <p:spPr bwMode="auto">
          <a:xfrm>
            <a:off x="457200" y="1200150"/>
            <a:ext cx="8229600" cy="33940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4767263"/>
            <a:ext cx="2133600" cy="274637"/>
          </a:xfrm>
          <a:prstGeom prst="rect">
            <a:avLst/>
          </a:prstGeom>
        </p:spPr>
        <p:txBody>
          <a:bodyPr vert="horz" lIns="91440" tIns="45720" rIns="91440" bIns="45720" rtlCol="0" anchor="ctr"/>
          <a:lstStyle>
            <a:lvl1pPr algn="l" fontAlgn="auto">
              <a:spcBef>
                <a:spcPts val="0"/>
              </a:spcBef>
              <a:spcAft>
                <a:spcPts val="0"/>
              </a:spcAft>
              <a:defRPr sz="1200">
                <a:solidFill>
                  <a:schemeClr val="tx2"/>
                </a:solidFill>
                <a:latin typeface="+mn-lt"/>
                <a:ea typeface="+mn-ea"/>
              </a:defRPr>
            </a:lvl1pPr>
          </a:lstStyle>
          <a:p>
            <a:pPr>
              <a:defRPr/>
            </a:pPr>
            <a:fld id="{6CD24FFE-7231-4378-9BB2-79F22BD0B86F}" type="datetimeFigureOut">
              <a:rPr lang="zh-CN" altLang="en-US"/>
              <a:pPr>
                <a:defRPr/>
              </a:pPr>
              <a:t>2018/10/26</a:t>
            </a:fld>
            <a:endParaRPr lang="zh-CN" altLang="en-US"/>
          </a:p>
        </p:txBody>
      </p:sp>
      <p:sp>
        <p:nvSpPr>
          <p:cNvPr id="5" name="页脚占位符 4"/>
          <p:cNvSpPr>
            <a:spLocks noGrp="1"/>
          </p:cNvSpPr>
          <p:nvPr>
            <p:ph type="ftr" sz="quarter" idx="3"/>
          </p:nvPr>
        </p:nvSpPr>
        <p:spPr>
          <a:xfrm>
            <a:off x="3124200" y="4767263"/>
            <a:ext cx="2895600" cy="274637"/>
          </a:xfrm>
          <a:prstGeom prst="rect">
            <a:avLst/>
          </a:prstGeom>
        </p:spPr>
        <p:txBody>
          <a:bodyPr vert="horz" lIns="91440" tIns="45720" rIns="91440" bIns="45720" rtlCol="0" anchor="ctr"/>
          <a:lstStyle>
            <a:lvl1pPr algn="ctr" fontAlgn="auto">
              <a:spcBef>
                <a:spcPts val="0"/>
              </a:spcBef>
              <a:spcAft>
                <a:spcPts val="0"/>
              </a:spcAft>
              <a:defRPr sz="1200">
                <a:solidFill>
                  <a:schemeClr val="tx2"/>
                </a:solidFill>
                <a:latin typeface="+mn-lt"/>
                <a:ea typeface="+mn-ea"/>
              </a:defRPr>
            </a:lvl1pPr>
          </a:lstStyle>
          <a:p>
            <a:pPr>
              <a:defRPr/>
            </a:pPr>
            <a:endParaRPr lang="zh-CN" altLang="en-US"/>
          </a:p>
        </p:txBody>
      </p:sp>
      <p:sp>
        <p:nvSpPr>
          <p:cNvPr id="6" name="灯片编号占位符 5"/>
          <p:cNvSpPr>
            <a:spLocks noGrp="1"/>
          </p:cNvSpPr>
          <p:nvPr>
            <p:ph type="sldNum" sz="quarter" idx="4"/>
          </p:nvPr>
        </p:nvSpPr>
        <p:spPr>
          <a:xfrm>
            <a:off x="6553200" y="4767263"/>
            <a:ext cx="2133600" cy="274637"/>
          </a:xfrm>
          <a:prstGeom prst="rect">
            <a:avLst/>
          </a:prstGeom>
        </p:spPr>
        <p:txBody>
          <a:bodyPr vert="horz" lIns="91440" tIns="45720" rIns="91440" bIns="45720" rtlCol="0" anchor="ctr"/>
          <a:lstStyle>
            <a:lvl1pPr algn="r" fontAlgn="auto">
              <a:spcBef>
                <a:spcPts val="0"/>
              </a:spcBef>
              <a:spcAft>
                <a:spcPts val="0"/>
              </a:spcAft>
              <a:defRPr sz="1200">
                <a:solidFill>
                  <a:schemeClr val="tx2"/>
                </a:solidFill>
                <a:latin typeface="+mn-lt"/>
                <a:ea typeface="+mn-ea"/>
              </a:defRPr>
            </a:lvl1pPr>
          </a:lstStyle>
          <a:p>
            <a:pPr>
              <a:defRPr/>
            </a:pPr>
            <a:fld id="{FE1592C0-0B72-4C73-BBF4-D52C0CFB9695}"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709" r:id="rId1"/>
    <p:sldLayoutId id="2147483714" r:id="rId2"/>
    <p:sldLayoutId id="2147483710" r:id="rId3"/>
    <p:sldLayoutId id="2147483715" r:id="rId4"/>
    <p:sldLayoutId id="2147483716" r:id="rId5"/>
    <p:sldLayoutId id="2147483717" r:id="rId6"/>
    <p:sldLayoutId id="2147483718" r:id="rId7"/>
    <p:sldLayoutId id="2147483711" r:id="rId8"/>
    <p:sldLayoutId id="2147483712" r:id="rId9"/>
    <p:sldLayoutId id="2147483719" r:id="rId10"/>
    <p:sldLayoutId id="2147483713" r:id="rId11"/>
    <p:sldLayoutId id="2147483721" r:id="rId12"/>
    <p:sldLayoutId id="2147483722" r:id="rId13"/>
  </p:sldLayoutIdLst>
  <p:txStyles>
    <p:titleStyle>
      <a:lvl1pPr algn="l" rtl="0" eaLnBrk="0" fontAlgn="base" hangingPunct="0">
        <a:spcBef>
          <a:spcPct val="0"/>
        </a:spcBef>
        <a:spcAft>
          <a:spcPct val="0"/>
        </a:spcAft>
        <a:defRPr sz="3200" b="1" kern="1200">
          <a:solidFill>
            <a:schemeClr val="tx2"/>
          </a:solidFill>
          <a:latin typeface="微软雅黑" pitchFamily="34" charset="-122"/>
          <a:ea typeface="微软雅黑" pitchFamily="34" charset="-122"/>
          <a:cs typeface="+mj-cs"/>
        </a:defRPr>
      </a:lvl1pPr>
      <a:lvl2pPr algn="l" rtl="0" eaLnBrk="0" fontAlgn="base" hangingPunct="0">
        <a:spcBef>
          <a:spcPct val="0"/>
        </a:spcBef>
        <a:spcAft>
          <a:spcPct val="0"/>
        </a:spcAft>
        <a:defRPr sz="3200" b="1">
          <a:solidFill>
            <a:schemeClr val="tx2"/>
          </a:solidFill>
          <a:latin typeface="微软雅黑" pitchFamily="34" charset="-122"/>
          <a:ea typeface="微软雅黑" pitchFamily="34" charset="-122"/>
        </a:defRPr>
      </a:lvl2pPr>
      <a:lvl3pPr algn="l" rtl="0" eaLnBrk="0" fontAlgn="base" hangingPunct="0">
        <a:spcBef>
          <a:spcPct val="0"/>
        </a:spcBef>
        <a:spcAft>
          <a:spcPct val="0"/>
        </a:spcAft>
        <a:defRPr sz="3200" b="1">
          <a:solidFill>
            <a:schemeClr val="tx2"/>
          </a:solidFill>
          <a:latin typeface="微软雅黑" pitchFamily="34" charset="-122"/>
          <a:ea typeface="微软雅黑" pitchFamily="34" charset="-122"/>
        </a:defRPr>
      </a:lvl3pPr>
      <a:lvl4pPr algn="l" rtl="0" eaLnBrk="0" fontAlgn="base" hangingPunct="0">
        <a:spcBef>
          <a:spcPct val="0"/>
        </a:spcBef>
        <a:spcAft>
          <a:spcPct val="0"/>
        </a:spcAft>
        <a:defRPr sz="3200" b="1">
          <a:solidFill>
            <a:schemeClr val="tx2"/>
          </a:solidFill>
          <a:latin typeface="微软雅黑" pitchFamily="34" charset="-122"/>
          <a:ea typeface="微软雅黑" pitchFamily="34" charset="-122"/>
        </a:defRPr>
      </a:lvl4pPr>
      <a:lvl5pPr algn="l" rtl="0" eaLnBrk="0" fontAlgn="base" hangingPunct="0">
        <a:spcBef>
          <a:spcPct val="0"/>
        </a:spcBef>
        <a:spcAft>
          <a:spcPct val="0"/>
        </a:spcAft>
        <a:defRPr sz="3200" b="1">
          <a:solidFill>
            <a:schemeClr val="tx2"/>
          </a:solidFill>
          <a:latin typeface="微软雅黑" pitchFamily="34" charset="-122"/>
          <a:ea typeface="微软雅黑" pitchFamily="34" charset="-122"/>
        </a:defRPr>
      </a:lvl5pPr>
      <a:lvl6pPr marL="457200" algn="ctr" rtl="0" fontAlgn="base">
        <a:spcBef>
          <a:spcPct val="0"/>
        </a:spcBef>
        <a:spcAft>
          <a:spcPct val="0"/>
        </a:spcAft>
        <a:defRPr sz="3200">
          <a:solidFill>
            <a:schemeClr val="tx1"/>
          </a:solidFill>
          <a:latin typeface="微软雅黑" pitchFamily="34" charset="-122"/>
          <a:ea typeface="微软雅黑" pitchFamily="34" charset="-122"/>
        </a:defRPr>
      </a:lvl6pPr>
      <a:lvl7pPr marL="914400" algn="ctr" rtl="0" fontAlgn="base">
        <a:spcBef>
          <a:spcPct val="0"/>
        </a:spcBef>
        <a:spcAft>
          <a:spcPct val="0"/>
        </a:spcAft>
        <a:defRPr sz="3200">
          <a:solidFill>
            <a:schemeClr val="tx1"/>
          </a:solidFill>
          <a:latin typeface="微软雅黑" pitchFamily="34" charset="-122"/>
          <a:ea typeface="微软雅黑" pitchFamily="34" charset="-122"/>
        </a:defRPr>
      </a:lvl7pPr>
      <a:lvl8pPr marL="1371600" algn="ctr" rtl="0" fontAlgn="base">
        <a:spcBef>
          <a:spcPct val="0"/>
        </a:spcBef>
        <a:spcAft>
          <a:spcPct val="0"/>
        </a:spcAft>
        <a:defRPr sz="3200">
          <a:solidFill>
            <a:schemeClr val="tx1"/>
          </a:solidFill>
          <a:latin typeface="微软雅黑" pitchFamily="34" charset="-122"/>
          <a:ea typeface="微软雅黑" pitchFamily="34" charset="-122"/>
        </a:defRPr>
      </a:lvl8pPr>
      <a:lvl9pPr marL="1828800" algn="ctr" rtl="0" fontAlgn="base">
        <a:spcBef>
          <a:spcPct val="0"/>
        </a:spcBef>
        <a:spcAft>
          <a:spcPct val="0"/>
        </a:spcAft>
        <a:defRPr sz="3200">
          <a:solidFill>
            <a:schemeClr val="tx1"/>
          </a:solidFill>
          <a:latin typeface="微软雅黑" pitchFamily="34" charset="-122"/>
          <a:ea typeface="微软雅黑" pitchFamily="34" charset="-122"/>
        </a:defRPr>
      </a:lvl9pPr>
    </p:titleStyle>
    <p:bodyStyle>
      <a:lvl1pPr marL="342900" indent="-342900" algn="l" rtl="0" eaLnBrk="0" fontAlgn="base" hangingPunct="0">
        <a:spcBef>
          <a:spcPct val="20000"/>
        </a:spcBef>
        <a:spcAft>
          <a:spcPct val="0"/>
        </a:spcAft>
        <a:buFont typeface="Arial" charset="0"/>
        <a:buChar char="•"/>
        <a:defRPr sz="2000" kern="1200">
          <a:solidFill>
            <a:schemeClr val="tx2"/>
          </a:solidFill>
          <a:latin typeface="微软雅黑" pitchFamily="34" charset="-122"/>
          <a:ea typeface="微软雅黑" pitchFamily="34" charset="-122"/>
          <a:cs typeface="+mn-cs"/>
        </a:defRPr>
      </a:lvl1pPr>
      <a:lvl2pPr marL="742950" indent="-285750" algn="l" rtl="0" eaLnBrk="0" fontAlgn="base" hangingPunct="0">
        <a:spcBef>
          <a:spcPct val="20000"/>
        </a:spcBef>
        <a:spcAft>
          <a:spcPct val="0"/>
        </a:spcAft>
        <a:buFont typeface="Arial" charset="0"/>
        <a:buChar char="–"/>
        <a:defRPr kern="1200">
          <a:solidFill>
            <a:schemeClr val="tx2"/>
          </a:solidFill>
          <a:latin typeface="微软雅黑" pitchFamily="34" charset="-122"/>
          <a:ea typeface="微软雅黑" pitchFamily="34" charset="-122"/>
          <a:cs typeface="+mn-cs"/>
        </a:defRPr>
      </a:lvl2pPr>
      <a:lvl3pPr marL="1143000" indent="-228600" algn="l" rtl="0" eaLnBrk="0" fontAlgn="base" hangingPunct="0">
        <a:spcBef>
          <a:spcPct val="20000"/>
        </a:spcBef>
        <a:spcAft>
          <a:spcPct val="0"/>
        </a:spcAft>
        <a:buFont typeface="Arial" charset="0"/>
        <a:buChar char="•"/>
        <a:defRPr sz="1600" kern="1200">
          <a:solidFill>
            <a:schemeClr val="tx2"/>
          </a:solidFill>
          <a:latin typeface="微软雅黑" pitchFamily="34" charset="-122"/>
          <a:ea typeface="微软雅黑" pitchFamily="34" charset="-122"/>
          <a:cs typeface="+mn-cs"/>
        </a:defRPr>
      </a:lvl3pPr>
      <a:lvl4pPr marL="1600200" indent="-228600" algn="l" rtl="0" eaLnBrk="0" fontAlgn="base" hangingPunct="0">
        <a:spcBef>
          <a:spcPct val="20000"/>
        </a:spcBef>
        <a:spcAft>
          <a:spcPct val="0"/>
        </a:spcAft>
        <a:buFont typeface="Arial" charset="0"/>
        <a:buChar char="–"/>
        <a:defRPr sz="1400" kern="1200">
          <a:solidFill>
            <a:schemeClr val="tx2"/>
          </a:solidFill>
          <a:latin typeface="微软雅黑" pitchFamily="34" charset="-122"/>
          <a:ea typeface="微软雅黑" pitchFamily="34" charset="-122"/>
          <a:cs typeface="+mn-cs"/>
        </a:defRPr>
      </a:lvl4pPr>
      <a:lvl5pPr marL="2057400" indent="-228600" algn="l" rtl="0" eaLnBrk="0" fontAlgn="base" hangingPunct="0">
        <a:spcBef>
          <a:spcPct val="20000"/>
        </a:spcBef>
        <a:spcAft>
          <a:spcPct val="0"/>
        </a:spcAft>
        <a:buFont typeface="Arial" charset="0"/>
        <a:buChar char="»"/>
        <a:defRPr sz="1400" kern="1200">
          <a:solidFill>
            <a:schemeClr val="tx2"/>
          </a:solidFill>
          <a:latin typeface="微软雅黑" pitchFamily="34" charset="-122"/>
          <a:ea typeface="微软雅黑" pitchFamily="34" charset="-122"/>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2.xml"/><Relationship Id="rId1" Type="http://schemas.openxmlformats.org/officeDocument/2006/relationships/tags" Target="../tags/tag1.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12.xml"/><Relationship Id="rId5" Type="http://schemas.openxmlformats.org/officeDocument/2006/relationships/image" Target="../media/image6.png"/><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8" Type="http://schemas.openxmlformats.org/officeDocument/2006/relationships/image" Target="../media/image15.jpeg"/><Relationship Id="rId13" Type="http://schemas.openxmlformats.org/officeDocument/2006/relationships/diagramColors" Target="../diagrams/colors1.xml"/><Relationship Id="rId3" Type="http://schemas.openxmlformats.org/officeDocument/2006/relationships/image" Target="../media/image10.jpeg"/><Relationship Id="rId7" Type="http://schemas.openxmlformats.org/officeDocument/2006/relationships/image" Target="../media/image14.jpeg"/><Relationship Id="rId12" Type="http://schemas.openxmlformats.org/officeDocument/2006/relationships/diagramQuickStyle" Target="../diagrams/quickStyle1.xml"/><Relationship Id="rId2" Type="http://schemas.openxmlformats.org/officeDocument/2006/relationships/image" Target="../media/image9.jpeg"/><Relationship Id="rId1" Type="http://schemas.openxmlformats.org/officeDocument/2006/relationships/slideLayout" Target="../slideLayouts/slideLayout12.xml"/><Relationship Id="rId6" Type="http://schemas.openxmlformats.org/officeDocument/2006/relationships/image" Target="../media/image13.jpeg"/><Relationship Id="rId11" Type="http://schemas.openxmlformats.org/officeDocument/2006/relationships/diagramLayout" Target="../diagrams/layout1.xml"/><Relationship Id="rId5" Type="http://schemas.openxmlformats.org/officeDocument/2006/relationships/image" Target="../media/image12.jpeg"/><Relationship Id="rId10" Type="http://schemas.openxmlformats.org/officeDocument/2006/relationships/diagramData" Target="../diagrams/data1.xml"/><Relationship Id="rId4" Type="http://schemas.openxmlformats.org/officeDocument/2006/relationships/image" Target="../media/image11.jpeg"/><Relationship Id="rId9" Type="http://schemas.openxmlformats.org/officeDocument/2006/relationships/image" Target="../media/image16.jpeg"/><Relationship Id="rId14" Type="http://schemas.microsoft.com/office/2007/relationships/diagramDrawing" Target="../diagrams/drawing1.xml"/></Relationships>
</file>

<file path=ppt/slides/_rels/slide9.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image" Target="../media/image27.png"/><Relationship Id="rId3" Type="http://schemas.openxmlformats.org/officeDocument/2006/relationships/image" Target="../media/image17.png"/><Relationship Id="rId7" Type="http://schemas.openxmlformats.org/officeDocument/2006/relationships/image" Target="../media/image21.png"/><Relationship Id="rId12" Type="http://schemas.openxmlformats.org/officeDocument/2006/relationships/image" Target="../media/image26.png"/><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image" Target="../media/image20.png"/><Relationship Id="rId11" Type="http://schemas.openxmlformats.org/officeDocument/2006/relationships/image" Target="../media/image25.png"/><Relationship Id="rId5" Type="http://schemas.openxmlformats.org/officeDocument/2006/relationships/image" Target="../media/image19.png"/><Relationship Id="rId10" Type="http://schemas.openxmlformats.org/officeDocument/2006/relationships/image" Target="../media/image24.png"/><Relationship Id="rId4" Type="http://schemas.openxmlformats.org/officeDocument/2006/relationships/image" Target="../media/image18.png"/><Relationship Id="rId9" Type="http://schemas.openxmlformats.org/officeDocument/2006/relationships/image" Target="../media/image23.png"/><Relationship Id="rId14" Type="http://schemas.openxmlformats.org/officeDocument/2006/relationships/image" Target="../media/image28.png"/></Relationships>
</file>

<file path=ppt/slides/_rels/slide1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chart" Target="../charts/chart2.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9.xml"/><Relationship Id="rId1" Type="http://schemas.openxmlformats.org/officeDocument/2006/relationships/slideLayout" Target="../slideLayouts/slideLayout12.xml"/><Relationship Id="rId5" Type="http://schemas.openxmlformats.org/officeDocument/2006/relationships/image" Target="../media/image37.jpeg"/><Relationship Id="rId4" Type="http://schemas.openxmlformats.org/officeDocument/2006/relationships/image" Target="../media/image36.jpeg"/></Relationships>
</file>

<file path=ppt/slides/_rels/slide19.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image" Target="../media/image39.jpeg"/><Relationship Id="rId18" Type="http://schemas.openxmlformats.org/officeDocument/2006/relationships/image" Target="../media/image44.jpeg"/><Relationship Id="rId3" Type="http://schemas.openxmlformats.org/officeDocument/2006/relationships/tags" Target="../tags/tag4.xml"/><Relationship Id="rId21" Type="http://schemas.openxmlformats.org/officeDocument/2006/relationships/image" Target="../media/image47.png"/><Relationship Id="rId7" Type="http://schemas.openxmlformats.org/officeDocument/2006/relationships/tags" Target="../tags/tag8.xml"/><Relationship Id="rId12" Type="http://schemas.openxmlformats.org/officeDocument/2006/relationships/image" Target="../media/image38.jpeg"/><Relationship Id="rId17" Type="http://schemas.openxmlformats.org/officeDocument/2006/relationships/image" Target="../media/image43.jpeg"/><Relationship Id="rId2" Type="http://schemas.openxmlformats.org/officeDocument/2006/relationships/tags" Target="../tags/tag3.xml"/><Relationship Id="rId16" Type="http://schemas.openxmlformats.org/officeDocument/2006/relationships/image" Target="../media/image42.jpeg"/><Relationship Id="rId20" Type="http://schemas.openxmlformats.org/officeDocument/2006/relationships/image" Target="../media/image46.png"/><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notesSlide" Target="../notesSlides/notesSlide10.xml"/><Relationship Id="rId5" Type="http://schemas.openxmlformats.org/officeDocument/2006/relationships/tags" Target="../tags/tag6.xml"/><Relationship Id="rId15" Type="http://schemas.openxmlformats.org/officeDocument/2006/relationships/image" Target="../media/image41.jpeg"/><Relationship Id="rId23" Type="http://schemas.openxmlformats.org/officeDocument/2006/relationships/image" Target="../media/image49.jpeg"/><Relationship Id="rId10" Type="http://schemas.openxmlformats.org/officeDocument/2006/relationships/slideLayout" Target="../slideLayouts/slideLayout12.xml"/><Relationship Id="rId19" Type="http://schemas.openxmlformats.org/officeDocument/2006/relationships/image" Target="../media/image45.jpeg"/><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image" Target="../media/image40.jpeg"/><Relationship Id="rId22" Type="http://schemas.openxmlformats.org/officeDocument/2006/relationships/image" Target="../media/image48.png"/></Relationships>
</file>

<file path=ppt/slides/_rels/slide20.xml.rels><?xml version="1.0" encoding="UTF-8" standalone="yes"?>
<Relationships xmlns="http://schemas.openxmlformats.org/package/2006/relationships"><Relationship Id="rId8" Type="http://schemas.openxmlformats.org/officeDocument/2006/relationships/image" Target="../media/image55.jpeg"/><Relationship Id="rId13" Type="http://schemas.openxmlformats.org/officeDocument/2006/relationships/image" Target="../media/image60.png"/><Relationship Id="rId18" Type="http://schemas.openxmlformats.org/officeDocument/2006/relationships/image" Target="../media/image65.png"/><Relationship Id="rId3" Type="http://schemas.openxmlformats.org/officeDocument/2006/relationships/image" Target="../media/image50.jpeg"/><Relationship Id="rId7" Type="http://schemas.openxmlformats.org/officeDocument/2006/relationships/image" Target="../media/image54.jpeg"/><Relationship Id="rId12" Type="http://schemas.openxmlformats.org/officeDocument/2006/relationships/image" Target="../media/image59.png"/><Relationship Id="rId17" Type="http://schemas.openxmlformats.org/officeDocument/2006/relationships/image" Target="../media/image64.png"/><Relationship Id="rId2" Type="http://schemas.openxmlformats.org/officeDocument/2006/relationships/notesSlide" Target="../notesSlides/notesSlide11.xml"/><Relationship Id="rId16" Type="http://schemas.openxmlformats.org/officeDocument/2006/relationships/image" Target="../media/image63.jpeg"/><Relationship Id="rId1" Type="http://schemas.openxmlformats.org/officeDocument/2006/relationships/slideLayout" Target="../slideLayouts/slideLayout12.xml"/><Relationship Id="rId6" Type="http://schemas.openxmlformats.org/officeDocument/2006/relationships/image" Target="../media/image53.jpeg"/><Relationship Id="rId11" Type="http://schemas.openxmlformats.org/officeDocument/2006/relationships/image" Target="../media/image58.png"/><Relationship Id="rId5" Type="http://schemas.openxmlformats.org/officeDocument/2006/relationships/image" Target="../media/image52.jpeg"/><Relationship Id="rId15" Type="http://schemas.openxmlformats.org/officeDocument/2006/relationships/image" Target="../media/image62.png"/><Relationship Id="rId10" Type="http://schemas.openxmlformats.org/officeDocument/2006/relationships/image" Target="../media/image57.jpeg"/><Relationship Id="rId4" Type="http://schemas.openxmlformats.org/officeDocument/2006/relationships/image" Target="../media/image51.png"/><Relationship Id="rId9" Type="http://schemas.openxmlformats.org/officeDocument/2006/relationships/image" Target="../media/image56.jpeg"/><Relationship Id="rId14" Type="http://schemas.openxmlformats.org/officeDocument/2006/relationships/image" Target="../media/image61.jpeg"/></Relationships>
</file>

<file path=ppt/slides/_rels/slide21.xml.rels><?xml version="1.0" encoding="UTF-8" standalone="yes"?>
<Relationships xmlns="http://schemas.openxmlformats.org/package/2006/relationships"><Relationship Id="rId8" Type="http://schemas.openxmlformats.org/officeDocument/2006/relationships/image" Target="../media/image71.png"/><Relationship Id="rId3" Type="http://schemas.openxmlformats.org/officeDocument/2006/relationships/image" Target="../media/image66.png"/><Relationship Id="rId7" Type="http://schemas.openxmlformats.org/officeDocument/2006/relationships/image" Target="../media/image70.jpeg"/><Relationship Id="rId12" Type="http://schemas.openxmlformats.org/officeDocument/2006/relationships/image" Target="../media/image75.png"/><Relationship Id="rId2" Type="http://schemas.openxmlformats.org/officeDocument/2006/relationships/notesSlide" Target="../notesSlides/notesSlide12.xml"/><Relationship Id="rId1" Type="http://schemas.openxmlformats.org/officeDocument/2006/relationships/slideLayout" Target="../slideLayouts/slideLayout12.xml"/><Relationship Id="rId6" Type="http://schemas.openxmlformats.org/officeDocument/2006/relationships/image" Target="../media/image69.png"/><Relationship Id="rId11" Type="http://schemas.openxmlformats.org/officeDocument/2006/relationships/image" Target="../media/image74.jpeg"/><Relationship Id="rId5" Type="http://schemas.openxmlformats.org/officeDocument/2006/relationships/image" Target="../media/image68.jpeg"/><Relationship Id="rId10" Type="http://schemas.openxmlformats.org/officeDocument/2006/relationships/image" Target="../media/image73.png"/><Relationship Id="rId4" Type="http://schemas.openxmlformats.org/officeDocument/2006/relationships/image" Target="../media/image67.jpeg"/><Relationship Id="rId9" Type="http://schemas.openxmlformats.org/officeDocument/2006/relationships/image" Target="../media/image72.png"/></Relationships>
</file>

<file path=ppt/slides/_rels/slide22.xml.rels><?xml version="1.0" encoding="UTF-8" standalone="yes"?>
<Relationships xmlns="http://schemas.openxmlformats.org/package/2006/relationships"><Relationship Id="rId8" Type="http://schemas.openxmlformats.org/officeDocument/2006/relationships/image" Target="../media/image81.jpeg"/><Relationship Id="rId13" Type="http://schemas.openxmlformats.org/officeDocument/2006/relationships/image" Target="../media/image86.png"/><Relationship Id="rId3" Type="http://schemas.openxmlformats.org/officeDocument/2006/relationships/image" Target="../media/image76.png"/><Relationship Id="rId7" Type="http://schemas.openxmlformats.org/officeDocument/2006/relationships/image" Target="../media/image80.jpeg"/><Relationship Id="rId12" Type="http://schemas.openxmlformats.org/officeDocument/2006/relationships/image" Target="../media/image85.jpeg"/><Relationship Id="rId17" Type="http://schemas.openxmlformats.org/officeDocument/2006/relationships/image" Target="../media/image90.png"/><Relationship Id="rId2" Type="http://schemas.openxmlformats.org/officeDocument/2006/relationships/notesSlide" Target="../notesSlides/notesSlide13.xml"/><Relationship Id="rId16" Type="http://schemas.openxmlformats.org/officeDocument/2006/relationships/image" Target="../media/image89.png"/><Relationship Id="rId1" Type="http://schemas.openxmlformats.org/officeDocument/2006/relationships/slideLayout" Target="../slideLayouts/slideLayout12.xml"/><Relationship Id="rId6" Type="http://schemas.openxmlformats.org/officeDocument/2006/relationships/image" Target="../media/image79.jpeg"/><Relationship Id="rId11" Type="http://schemas.openxmlformats.org/officeDocument/2006/relationships/image" Target="../media/image84.png"/><Relationship Id="rId5" Type="http://schemas.openxmlformats.org/officeDocument/2006/relationships/image" Target="../media/image78.png"/><Relationship Id="rId15" Type="http://schemas.openxmlformats.org/officeDocument/2006/relationships/image" Target="../media/image88.jpeg"/><Relationship Id="rId10" Type="http://schemas.openxmlformats.org/officeDocument/2006/relationships/image" Target="../media/image83.jpeg"/><Relationship Id="rId4" Type="http://schemas.openxmlformats.org/officeDocument/2006/relationships/image" Target="../media/image77.jpeg"/><Relationship Id="rId9" Type="http://schemas.openxmlformats.org/officeDocument/2006/relationships/image" Target="../media/image82.jpeg"/><Relationship Id="rId14" Type="http://schemas.openxmlformats.org/officeDocument/2006/relationships/image" Target="../media/image87.png"/></Relationships>
</file>

<file path=ppt/slides/_rels/slide23.xml.rels><?xml version="1.0" encoding="UTF-8" standalone="yes"?>
<Relationships xmlns="http://schemas.openxmlformats.org/package/2006/relationships"><Relationship Id="rId3" Type="http://schemas.openxmlformats.org/officeDocument/2006/relationships/image" Target="../media/image92.png"/><Relationship Id="rId7" Type="http://schemas.openxmlformats.org/officeDocument/2006/relationships/image" Target="../media/image96.jpeg"/><Relationship Id="rId2" Type="http://schemas.openxmlformats.org/officeDocument/2006/relationships/image" Target="../media/image91.jpeg"/><Relationship Id="rId1" Type="http://schemas.openxmlformats.org/officeDocument/2006/relationships/slideLayout" Target="../slideLayouts/slideLayout12.xml"/><Relationship Id="rId6" Type="http://schemas.openxmlformats.org/officeDocument/2006/relationships/image" Target="../media/image95.jpeg"/><Relationship Id="rId5" Type="http://schemas.openxmlformats.org/officeDocument/2006/relationships/image" Target="../media/image94.jpeg"/><Relationship Id="rId4" Type="http://schemas.openxmlformats.org/officeDocument/2006/relationships/image" Target="../media/image93.png"/></Relationships>
</file>

<file path=ppt/slides/_rels/slide24.xml.rels><?xml version="1.0" encoding="UTF-8" standalone="yes"?>
<Relationships xmlns="http://schemas.openxmlformats.org/package/2006/relationships"><Relationship Id="rId3" Type="http://schemas.openxmlformats.org/officeDocument/2006/relationships/image" Target="../media/image98.png"/><Relationship Id="rId7" Type="http://schemas.openxmlformats.org/officeDocument/2006/relationships/image" Target="../media/image102.png"/><Relationship Id="rId2" Type="http://schemas.openxmlformats.org/officeDocument/2006/relationships/image" Target="../media/image97.png"/><Relationship Id="rId1" Type="http://schemas.openxmlformats.org/officeDocument/2006/relationships/slideLayout" Target="../slideLayouts/slideLayout12.xml"/><Relationship Id="rId6" Type="http://schemas.openxmlformats.org/officeDocument/2006/relationships/image" Target="../media/image101.png"/><Relationship Id="rId5" Type="http://schemas.openxmlformats.org/officeDocument/2006/relationships/image" Target="../media/image100.png"/><Relationship Id="rId4" Type="http://schemas.openxmlformats.org/officeDocument/2006/relationships/image" Target="../media/image99.png"/></Relationships>
</file>

<file path=ppt/slides/_rels/slide25.xml.rels><?xml version="1.0" encoding="UTF-8" standalone="yes"?>
<Relationships xmlns="http://schemas.openxmlformats.org/package/2006/relationships"><Relationship Id="rId3" Type="http://schemas.openxmlformats.org/officeDocument/2006/relationships/image" Target="../media/image104.jpeg"/><Relationship Id="rId7" Type="http://schemas.openxmlformats.org/officeDocument/2006/relationships/image" Target="../media/image108.jpeg"/><Relationship Id="rId2" Type="http://schemas.openxmlformats.org/officeDocument/2006/relationships/image" Target="../media/image103.jpeg"/><Relationship Id="rId1" Type="http://schemas.openxmlformats.org/officeDocument/2006/relationships/slideLayout" Target="../slideLayouts/slideLayout12.xml"/><Relationship Id="rId6" Type="http://schemas.openxmlformats.org/officeDocument/2006/relationships/image" Target="../media/image107.png"/><Relationship Id="rId5" Type="http://schemas.openxmlformats.org/officeDocument/2006/relationships/image" Target="../media/image106.jpeg"/><Relationship Id="rId4" Type="http://schemas.openxmlformats.org/officeDocument/2006/relationships/image" Target="../media/image105.jpeg"/></Relationships>
</file>

<file path=ppt/slides/_rels/slide26.xml.rels><?xml version="1.0" encoding="UTF-8" standalone="yes"?>
<Relationships xmlns="http://schemas.openxmlformats.org/package/2006/relationships"><Relationship Id="rId2" Type="http://schemas.openxmlformats.org/officeDocument/2006/relationships/image" Target="../media/image109.jpeg"/><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image" Target="../media/image110.jpe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浦东1.jpg"/>
          <p:cNvPicPr>
            <a:picLocks noChangeAspect="1"/>
          </p:cNvPicPr>
          <p:nvPr/>
        </p:nvPicPr>
        <p:blipFill>
          <a:blip r:embed="rId2" cstate="print"/>
          <a:stretch>
            <a:fillRect/>
          </a:stretch>
        </p:blipFill>
        <p:spPr>
          <a:xfrm>
            <a:off x="0" y="2721"/>
            <a:ext cx="9144000" cy="5138057"/>
          </a:xfrm>
          <a:prstGeom prst="rect">
            <a:avLst/>
          </a:prstGeom>
          <a:effectLst>
            <a:outerShdw blurRad="50800" dist="50800" dir="5400000" algn="ctr" rotWithShape="0">
              <a:schemeClr val="bg1">
                <a:alpha val="5000"/>
              </a:schemeClr>
            </a:outerShdw>
          </a:effectLst>
        </p:spPr>
      </p:pic>
      <p:sp>
        <p:nvSpPr>
          <p:cNvPr id="8" name="矩形 7"/>
          <p:cNvSpPr/>
          <p:nvPr/>
        </p:nvSpPr>
        <p:spPr>
          <a:xfrm>
            <a:off x="0" y="1275606"/>
            <a:ext cx="9144000" cy="2736304"/>
          </a:xfrm>
          <a:prstGeom prst="rect">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 name="标题 3"/>
          <p:cNvSpPr>
            <a:spLocks noGrp="1"/>
          </p:cNvSpPr>
          <p:nvPr>
            <p:ph type="ctrTitle"/>
          </p:nvPr>
        </p:nvSpPr>
        <p:spPr>
          <a:xfrm>
            <a:off x="251520" y="1707655"/>
            <a:ext cx="8640960" cy="2160239"/>
          </a:xfrm>
        </p:spPr>
        <p:txBody>
          <a:bodyPr/>
          <a:lstStyle/>
          <a:p>
            <a:pPr algn="ctr"/>
            <a:r>
              <a:rPr lang="ja-JP" altLang="en-US" sz="4400" dirty="0" smtClean="0">
                <a:solidFill>
                  <a:schemeClr val="bg1"/>
                </a:solidFill>
              </a:rPr>
              <a:t>上海自由貿易区及び</a:t>
            </a:r>
            <a:r>
              <a:rPr lang="zh-CN" altLang="en-US" sz="4400" dirty="0" smtClean="0">
                <a:solidFill>
                  <a:schemeClr val="bg1"/>
                </a:solidFill>
              </a:rPr>
              <a:t>浦</a:t>
            </a:r>
            <a:r>
              <a:rPr lang="ja-JP" altLang="en-US" sz="4400" dirty="0" smtClean="0">
                <a:solidFill>
                  <a:schemeClr val="bg1"/>
                </a:solidFill>
              </a:rPr>
              <a:t>東最新状況説明会</a:t>
            </a:r>
            <a:r>
              <a:rPr lang="en-US" altLang="zh-CN" sz="2800" dirty="0" smtClean="0">
                <a:solidFill>
                  <a:schemeClr val="bg1"/>
                </a:solidFill>
              </a:rPr>
              <a:t/>
            </a:r>
            <a:br>
              <a:rPr lang="en-US" altLang="zh-CN" sz="2800" dirty="0" smtClean="0">
                <a:solidFill>
                  <a:schemeClr val="bg1"/>
                </a:solidFill>
              </a:rPr>
            </a:br>
            <a:r>
              <a:rPr lang="ja-JP" altLang="en-US" sz="1800" dirty="0">
                <a:solidFill>
                  <a:schemeClr val="bg1"/>
                </a:solidFill>
              </a:rPr>
              <a:t>主</a:t>
            </a:r>
            <a:r>
              <a:rPr lang="ja-JP" altLang="en-US" sz="1800" dirty="0" smtClean="0">
                <a:solidFill>
                  <a:schemeClr val="bg1"/>
                </a:solidFill>
              </a:rPr>
              <a:t>催</a:t>
            </a:r>
            <a:r>
              <a:rPr lang="ja-JP" altLang="en-US" sz="1800" dirty="0">
                <a:solidFill>
                  <a:schemeClr val="bg1"/>
                </a:solidFill>
              </a:rPr>
              <a:t>部門</a:t>
            </a:r>
            <a:r>
              <a:rPr lang="zh-CN" altLang="en-US" sz="1800" dirty="0" smtClean="0">
                <a:solidFill>
                  <a:schemeClr val="bg1"/>
                </a:solidFill>
              </a:rPr>
              <a:t>：</a:t>
            </a:r>
            <a:r>
              <a:rPr lang="ja-JP" altLang="en-US" sz="1800" dirty="0" smtClean="0">
                <a:solidFill>
                  <a:schemeClr val="bg1"/>
                </a:solidFill>
              </a:rPr>
              <a:t>上海市</a:t>
            </a:r>
            <a:r>
              <a:rPr lang="zh-CN" altLang="en-US" sz="1800" dirty="0" smtClean="0">
                <a:solidFill>
                  <a:schemeClr val="bg1"/>
                </a:solidFill>
              </a:rPr>
              <a:t>浦</a:t>
            </a:r>
            <a:r>
              <a:rPr lang="ja-JP" altLang="en-US" sz="1800" dirty="0" smtClean="0">
                <a:solidFill>
                  <a:schemeClr val="bg1"/>
                </a:solidFill>
              </a:rPr>
              <a:t>東新区人民政府</a:t>
            </a:r>
            <a:r>
              <a:rPr lang="en-US" altLang="zh-CN" sz="1800" dirty="0" smtClean="0">
                <a:solidFill>
                  <a:schemeClr val="bg1"/>
                </a:solidFill>
              </a:rPr>
              <a:t/>
            </a:r>
            <a:br>
              <a:rPr lang="en-US" altLang="zh-CN" sz="1800" dirty="0" smtClean="0">
                <a:solidFill>
                  <a:schemeClr val="bg1"/>
                </a:solidFill>
              </a:rPr>
            </a:br>
            <a:r>
              <a:rPr lang="ja-JP" altLang="en-US" sz="1800" dirty="0">
                <a:solidFill>
                  <a:schemeClr val="bg1"/>
                </a:solidFill>
              </a:rPr>
              <a:t>協</a:t>
            </a:r>
            <a:r>
              <a:rPr lang="ja-JP" altLang="en-US" sz="1800" dirty="0" smtClean="0">
                <a:solidFill>
                  <a:schemeClr val="bg1"/>
                </a:solidFill>
              </a:rPr>
              <a:t>力部門</a:t>
            </a:r>
            <a:r>
              <a:rPr lang="zh-CN" altLang="en-US" sz="1800" dirty="0" smtClean="0">
                <a:solidFill>
                  <a:schemeClr val="bg1"/>
                </a:solidFill>
              </a:rPr>
              <a:t>：</a:t>
            </a:r>
            <a:r>
              <a:rPr lang="en-US" altLang="zh-CN" sz="1800" dirty="0" smtClean="0">
                <a:solidFill>
                  <a:schemeClr val="bg1"/>
                </a:solidFill>
              </a:rPr>
              <a:t/>
            </a:r>
            <a:br>
              <a:rPr lang="en-US" altLang="zh-CN" sz="1800" dirty="0" smtClean="0">
                <a:solidFill>
                  <a:schemeClr val="bg1"/>
                </a:solidFill>
              </a:rPr>
            </a:br>
            <a:r>
              <a:rPr lang="en-US" altLang="zh-CN" sz="1800" dirty="0" smtClean="0">
                <a:solidFill>
                  <a:schemeClr val="bg1"/>
                </a:solidFill>
              </a:rPr>
              <a:t/>
            </a:r>
            <a:br>
              <a:rPr lang="en-US" altLang="zh-CN" sz="1800" dirty="0" smtClean="0">
                <a:solidFill>
                  <a:schemeClr val="bg1"/>
                </a:solidFill>
              </a:rPr>
            </a:br>
            <a:r>
              <a:rPr lang="en-US" altLang="zh-CN" sz="1800" dirty="0" smtClean="0">
                <a:solidFill>
                  <a:schemeClr val="bg1"/>
                </a:solidFill>
              </a:rPr>
              <a:t>2018</a:t>
            </a:r>
            <a:r>
              <a:rPr lang="ja-JP" altLang="en-US" sz="1800" dirty="0">
                <a:solidFill>
                  <a:schemeClr val="bg1"/>
                </a:solidFill>
              </a:rPr>
              <a:t>年</a:t>
            </a:r>
            <a:r>
              <a:rPr lang="en-US" altLang="zh-CN" sz="1800" dirty="0" smtClean="0">
                <a:solidFill>
                  <a:schemeClr val="bg1"/>
                </a:solidFill>
              </a:rPr>
              <a:t>10</a:t>
            </a:r>
            <a:r>
              <a:rPr lang="ja-JP" altLang="en-US" sz="1800" dirty="0">
                <a:solidFill>
                  <a:schemeClr val="bg1"/>
                </a:solidFill>
              </a:rPr>
              <a:t>月</a:t>
            </a:r>
            <a:r>
              <a:rPr lang="en-US" altLang="zh-CN" sz="1800" dirty="0" smtClean="0">
                <a:solidFill>
                  <a:schemeClr val="bg1"/>
                </a:solidFill>
              </a:rPr>
              <a:t>22</a:t>
            </a:r>
            <a:r>
              <a:rPr lang="ja-JP" altLang="en-US" sz="1800" dirty="0">
                <a:solidFill>
                  <a:schemeClr val="bg1"/>
                </a:solidFill>
              </a:rPr>
              <a:t>日</a:t>
            </a:r>
            <a:endParaRPr lang="zh-CN" altLang="en-US" dirty="0">
              <a:solidFill>
                <a:schemeClr val="bg1"/>
              </a:solidFill>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cstate="print">
            <a:alphaModFix/>
            <a:duotone>
              <a:prstClr val="black"/>
              <a:schemeClr val="accent1">
                <a:tint val="45000"/>
                <a:satMod val="400000"/>
              </a:schemeClr>
            </a:duotone>
            <a:lum bright="10000"/>
            <a:extLst>
              <a:ext uri="{BEBA8EAE-BF5A-486C-A8C5-ECC9F3942E4B}">
                <a14:imgProps xmlns:a14="http://schemas.microsoft.com/office/drawing/2010/main">
                  <a14:imgLayer r:embed="rId3">
                    <a14:imgEffect>
                      <a14:colorTemperature colorTemp="2569"/>
                    </a14:imgEffect>
                    <a14:imgEffect>
                      <a14:saturation sat="40000"/>
                    </a14:imgEffect>
                  </a14:imgLayer>
                </a14:imgProps>
              </a:ext>
              <a:ext uri="{28A0092B-C50C-407E-A947-70E740481C1C}">
                <a14:useLocalDpi xmlns:a14="http://schemas.microsoft.com/office/drawing/2010/main" val="0"/>
              </a:ext>
            </a:extLst>
          </a:blip>
          <a:srcRect r="33883"/>
          <a:stretch/>
        </p:blipFill>
        <p:spPr>
          <a:xfrm>
            <a:off x="3563888" y="51470"/>
            <a:ext cx="6045763" cy="4195309"/>
          </a:xfrm>
          <a:prstGeom prst="rect">
            <a:avLst/>
          </a:prstGeom>
          <a:pattFill prst="dashDnDiag">
            <a:fgClr>
              <a:schemeClr val="accent1"/>
            </a:fgClr>
            <a:bgClr>
              <a:schemeClr val="bg1"/>
            </a:bgClr>
          </a:pattFill>
          <a:effectLst>
            <a:outerShdw blurRad="50800" dist="50800" dir="5400000" sx="1000" sy="1000" algn="ctr" rotWithShape="0">
              <a:schemeClr val="tx1"/>
            </a:outerShdw>
          </a:effectLst>
        </p:spPr>
      </p:pic>
      <p:sp>
        <p:nvSpPr>
          <p:cNvPr id="5" name="任意多边形 4"/>
          <p:cNvSpPr/>
          <p:nvPr/>
        </p:nvSpPr>
        <p:spPr>
          <a:xfrm>
            <a:off x="485527" y="33238"/>
            <a:ext cx="9156700" cy="5130800"/>
          </a:xfrm>
          <a:custGeom>
            <a:avLst/>
            <a:gdLst>
              <a:gd name="connsiteX0" fmla="*/ 9156700 w 9156700"/>
              <a:gd name="connsiteY0" fmla="*/ 0 h 5130800"/>
              <a:gd name="connsiteX1" fmla="*/ 5270500 w 9156700"/>
              <a:gd name="connsiteY1" fmla="*/ 1231900 h 5130800"/>
              <a:gd name="connsiteX2" fmla="*/ 9156700 w 9156700"/>
              <a:gd name="connsiteY2" fmla="*/ 4686300 h 5130800"/>
              <a:gd name="connsiteX3" fmla="*/ 9156700 w 9156700"/>
              <a:gd name="connsiteY3" fmla="*/ 5130800 h 5130800"/>
              <a:gd name="connsiteX4" fmla="*/ 0 w 9156700"/>
              <a:gd name="connsiteY4" fmla="*/ 5130800 h 5130800"/>
              <a:gd name="connsiteX5" fmla="*/ 0 w 9156700"/>
              <a:gd name="connsiteY5" fmla="*/ 0 h 5130800"/>
              <a:gd name="connsiteX6" fmla="*/ 9105900 w 9156700"/>
              <a:gd name="connsiteY6" fmla="*/ 0 h 5130800"/>
              <a:gd name="connsiteX7" fmla="*/ 9156700 w 9156700"/>
              <a:gd name="connsiteY7" fmla="*/ 0 h 513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56700" h="5130800">
                <a:moveTo>
                  <a:pt x="9156700" y="0"/>
                </a:moveTo>
                <a:lnTo>
                  <a:pt x="5270500" y="1231900"/>
                </a:lnTo>
                <a:lnTo>
                  <a:pt x="9156700" y="4686300"/>
                </a:lnTo>
                <a:lnTo>
                  <a:pt x="9156700" y="5130800"/>
                </a:lnTo>
                <a:lnTo>
                  <a:pt x="0" y="5130800"/>
                </a:lnTo>
                <a:lnTo>
                  <a:pt x="0" y="0"/>
                </a:lnTo>
                <a:lnTo>
                  <a:pt x="9105900" y="0"/>
                </a:lnTo>
                <a:lnTo>
                  <a:pt x="915670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7"/>
          <p:cNvSpPr txBox="1"/>
          <p:nvPr/>
        </p:nvSpPr>
        <p:spPr>
          <a:xfrm>
            <a:off x="576128" y="1923678"/>
            <a:ext cx="5537707" cy="1546577"/>
          </a:xfrm>
          <a:prstGeom prst="rect">
            <a:avLst/>
          </a:prstGeom>
          <a:noFill/>
        </p:spPr>
        <p:txBody>
          <a:bodyPr wrap="square" lIns="68580" tIns="34290" rIns="68580" bIns="3429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r"/>
            <a:r>
              <a:rPr lang="ja-JP" altLang="en-US" sz="3200" b="1" dirty="0">
                <a:solidFill>
                  <a:schemeClr val="tx2"/>
                </a:solidFill>
                <a:latin typeface="微软雅黑" panose="020B0503020204020204" pitchFamily="34" charset="-122"/>
                <a:ea typeface="微软雅黑" panose="020B0503020204020204" pitchFamily="34" charset="-122"/>
                <a:cs typeface="Clear Sans Light" pitchFamily="34" charset="0"/>
              </a:rPr>
              <a:t>中国</a:t>
            </a:r>
            <a:r>
              <a:rPr lang="zh-CN" altLang="en-US" sz="3200" b="1" dirty="0" smtClean="0">
                <a:solidFill>
                  <a:schemeClr val="tx2"/>
                </a:solidFill>
                <a:latin typeface="微软雅黑" panose="020B0503020204020204" pitchFamily="34" charset="-122"/>
                <a:ea typeface="微软雅黑" panose="020B0503020204020204" pitchFamily="34" charset="-122"/>
                <a:cs typeface="Clear Sans Light" pitchFamily="34" charset="0"/>
              </a:rPr>
              <a:t>（</a:t>
            </a:r>
            <a:r>
              <a:rPr lang="ja-JP" altLang="en-US" sz="3200" b="1" dirty="0" smtClean="0">
                <a:solidFill>
                  <a:schemeClr val="tx2"/>
                </a:solidFill>
                <a:latin typeface="微软雅黑" panose="020B0503020204020204" pitchFamily="34" charset="-122"/>
                <a:ea typeface="微软雅黑" panose="020B0503020204020204" pitchFamily="34" charset="-122"/>
                <a:cs typeface="Clear Sans Light" pitchFamily="34" charset="0"/>
              </a:rPr>
              <a:t>上海</a:t>
            </a:r>
            <a:r>
              <a:rPr lang="zh-CN" altLang="en-US" sz="3200" b="1" dirty="0" smtClean="0">
                <a:solidFill>
                  <a:schemeClr val="tx2"/>
                </a:solidFill>
                <a:latin typeface="微软雅黑" panose="020B0503020204020204" pitchFamily="34" charset="-122"/>
                <a:ea typeface="微软雅黑" panose="020B0503020204020204" pitchFamily="34" charset="-122"/>
                <a:cs typeface="Clear Sans Light" pitchFamily="34" charset="0"/>
              </a:rPr>
              <a:t>）</a:t>
            </a:r>
            <a:r>
              <a:rPr lang="ja-JP" altLang="en-US" sz="3200" b="1" dirty="0" smtClean="0">
                <a:solidFill>
                  <a:schemeClr val="tx2"/>
                </a:solidFill>
                <a:latin typeface="微软雅黑" panose="020B0503020204020204" pitchFamily="34" charset="-122"/>
                <a:ea typeface="微软雅黑" panose="020B0503020204020204" pitchFamily="34" charset="-122"/>
                <a:cs typeface="Clear Sans Light" pitchFamily="34" charset="0"/>
              </a:rPr>
              <a:t>自由貿易試験区上海・</a:t>
            </a:r>
            <a:r>
              <a:rPr lang="zh-CN" altLang="en-US" sz="3200" b="1" dirty="0" smtClean="0">
                <a:solidFill>
                  <a:schemeClr val="tx2"/>
                </a:solidFill>
                <a:latin typeface="微软雅黑" panose="020B0503020204020204" pitchFamily="34" charset="-122"/>
                <a:ea typeface="微软雅黑" panose="020B0503020204020204" pitchFamily="34" charset="-122"/>
                <a:cs typeface="Clear Sans Light" pitchFamily="34" charset="0"/>
              </a:rPr>
              <a:t>浦</a:t>
            </a:r>
            <a:r>
              <a:rPr lang="ja-JP" altLang="en-US" sz="3200" b="1" dirty="0" smtClean="0">
                <a:solidFill>
                  <a:schemeClr val="tx2"/>
                </a:solidFill>
                <a:latin typeface="微软雅黑" panose="020B0503020204020204" pitchFamily="34" charset="-122"/>
                <a:ea typeface="微软雅黑" panose="020B0503020204020204" pitchFamily="34" charset="-122"/>
                <a:cs typeface="Clear Sans Light" pitchFamily="34" charset="0"/>
              </a:rPr>
              <a:t>東新区</a:t>
            </a:r>
            <a:endParaRPr lang="en-US" altLang="zh-CN" sz="3200" b="1" dirty="0" smtClean="0">
              <a:solidFill>
                <a:schemeClr val="tx2"/>
              </a:solidFill>
              <a:latin typeface="微软雅黑" panose="020B0503020204020204" pitchFamily="34" charset="-122"/>
              <a:ea typeface="微软雅黑" panose="020B0503020204020204" pitchFamily="34" charset="-122"/>
              <a:cs typeface="Clear Sans Light" pitchFamily="34" charset="0"/>
            </a:endParaRPr>
          </a:p>
          <a:p>
            <a:pPr algn="r"/>
            <a:r>
              <a:rPr lang="ja-JP" altLang="en-US" sz="3200" b="1" dirty="0" smtClean="0">
                <a:solidFill>
                  <a:schemeClr val="tx2"/>
                </a:solidFill>
                <a:latin typeface="微软雅黑" panose="020B0503020204020204" pitchFamily="34" charset="-122"/>
                <a:ea typeface="微软雅黑" panose="020B0503020204020204" pitchFamily="34" charset="-122"/>
                <a:cs typeface="Clear Sans Light" pitchFamily="34" charset="0"/>
              </a:rPr>
              <a:t>投資環境紹介</a:t>
            </a:r>
            <a:endParaRPr lang="id-ID" altLang="zh-CN" sz="3200" b="1" dirty="0">
              <a:solidFill>
                <a:schemeClr val="tx2"/>
              </a:solidFill>
              <a:latin typeface="微软雅黑" panose="020B0503020204020204" pitchFamily="34" charset="-122"/>
              <a:ea typeface="微软雅黑" panose="020B0503020204020204" pitchFamily="34" charset="-122"/>
              <a:cs typeface="Clear Sans Light" pitchFamily="34" charset="0"/>
            </a:endParaRPr>
          </a:p>
        </p:txBody>
      </p:sp>
      <p:sp>
        <p:nvSpPr>
          <p:cNvPr id="9" name="TextBox 8"/>
          <p:cNvSpPr txBox="1">
            <a:spLocks noChangeArrowheads="1"/>
          </p:cNvSpPr>
          <p:nvPr/>
        </p:nvSpPr>
        <p:spPr bwMode="auto">
          <a:xfrm>
            <a:off x="1979712" y="3723878"/>
            <a:ext cx="3410497" cy="584775"/>
          </a:xfrm>
          <a:prstGeom prst="rect">
            <a:avLst/>
          </a:prstGeom>
          <a:gradFill flip="none" rotWithShape="1">
            <a:gsLst>
              <a:gs pos="0">
                <a:srgbClr val="FF6600"/>
              </a:gs>
              <a:gs pos="86000">
                <a:srgbClr val="FF0000"/>
              </a:gs>
            </a:gsLst>
            <a:path path="circle">
              <a:fillToRect t="100000" r="100000"/>
            </a:path>
            <a:tileRect l="-100000" b="-100000"/>
          </a:gradFill>
          <a:ln w="9525">
            <a:noFill/>
            <a:miter lim="800000"/>
            <a:headEnd/>
            <a:tailEnd/>
          </a:ln>
          <a:effectLst>
            <a:outerShdw blurRad="50800" dist="88900" dir="2700000" algn="tl" rotWithShape="0">
              <a:schemeClr val="accent1">
                <a:lumMod val="50000"/>
                <a:alpha val="40000"/>
              </a:schemeClr>
            </a:outerShdw>
          </a:effectLst>
          <a:extLst/>
        </p:spPr>
        <p:txBody>
          <a:bodyPr wrap="square">
            <a:spAutoFit/>
          </a:bodyPr>
          <a:lstStyle>
            <a:lvl1pPr>
              <a:defRPr sz="1400">
                <a:solidFill>
                  <a:schemeClr val="tx1"/>
                </a:solidFill>
                <a:latin typeface="微软雅黑" pitchFamily="34" charset="-122"/>
                <a:ea typeface="微软雅黑" pitchFamily="34" charset="-122"/>
              </a:defRPr>
            </a:lvl1pPr>
            <a:lvl2pPr marL="742950" indent="-285750">
              <a:defRPr sz="1400">
                <a:solidFill>
                  <a:schemeClr val="tx1"/>
                </a:solidFill>
                <a:latin typeface="微软雅黑" pitchFamily="34" charset="-122"/>
                <a:ea typeface="微软雅黑" pitchFamily="34" charset="-122"/>
              </a:defRPr>
            </a:lvl2pPr>
            <a:lvl3pPr marL="1143000" indent="-228600">
              <a:defRPr sz="1400">
                <a:solidFill>
                  <a:schemeClr val="tx1"/>
                </a:solidFill>
                <a:latin typeface="微软雅黑" pitchFamily="34" charset="-122"/>
                <a:ea typeface="微软雅黑" pitchFamily="34" charset="-122"/>
              </a:defRPr>
            </a:lvl3pPr>
            <a:lvl4pPr marL="1600200" indent="-228600">
              <a:defRPr sz="1400">
                <a:solidFill>
                  <a:schemeClr val="tx1"/>
                </a:solidFill>
                <a:latin typeface="微软雅黑" pitchFamily="34" charset="-122"/>
                <a:ea typeface="微软雅黑" pitchFamily="34" charset="-122"/>
              </a:defRPr>
            </a:lvl4pPr>
            <a:lvl5pPr marL="2057400" indent="-228600">
              <a:defRPr sz="1400">
                <a:solidFill>
                  <a:schemeClr val="tx1"/>
                </a:solidFill>
                <a:latin typeface="微软雅黑" pitchFamily="34" charset="-122"/>
                <a:ea typeface="微软雅黑" pitchFamily="34" charset="-122"/>
              </a:defRPr>
            </a:lvl5pPr>
            <a:lvl6pPr marL="25146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6pPr>
            <a:lvl7pPr marL="29718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7pPr>
            <a:lvl8pPr marL="34290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8pPr>
            <a:lvl9pPr marL="38862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9pPr>
          </a:lstStyle>
          <a:p>
            <a:pPr algn="ctr"/>
            <a:r>
              <a:rPr lang="zh-CN" altLang="en-US" sz="1600" dirty="0" smtClean="0">
                <a:solidFill>
                  <a:schemeClr val="bg1"/>
                </a:solidFill>
                <a:effectLst>
                  <a:outerShdw blurRad="38100" dist="38100" dir="2700000" algn="tl">
                    <a:srgbClr val="000000">
                      <a:alpha val="43137"/>
                    </a:srgbClr>
                  </a:outerShdw>
                </a:effectLst>
                <a:latin typeface="Verdana" pitchFamily="34" charset="0"/>
              </a:rPr>
              <a:t>浦</a:t>
            </a:r>
            <a:r>
              <a:rPr lang="ja-JP" altLang="en-US" sz="1600" dirty="0" smtClean="0">
                <a:solidFill>
                  <a:schemeClr val="bg1"/>
                </a:solidFill>
                <a:effectLst>
                  <a:outerShdw blurRad="38100" dist="38100" dir="2700000" algn="tl">
                    <a:srgbClr val="000000">
                      <a:alpha val="43137"/>
                    </a:srgbClr>
                  </a:outerShdw>
                </a:effectLst>
                <a:latin typeface="Verdana" pitchFamily="34" charset="0"/>
              </a:rPr>
              <a:t>東新区商務委員会</a:t>
            </a:r>
            <a:r>
              <a:rPr lang="zh-CN" altLang="en-US" sz="1600" dirty="0" smtClean="0">
                <a:solidFill>
                  <a:schemeClr val="bg1"/>
                </a:solidFill>
                <a:effectLst>
                  <a:outerShdw blurRad="38100" dist="38100" dir="2700000" algn="tl">
                    <a:srgbClr val="000000">
                      <a:alpha val="43137"/>
                    </a:srgbClr>
                  </a:outerShdw>
                </a:effectLst>
                <a:latin typeface="Verdana" pitchFamily="34" charset="0"/>
              </a:rPr>
              <a:t/>
            </a:r>
            <a:br>
              <a:rPr lang="zh-CN" altLang="en-US" sz="1600" dirty="0" smtClean="0">
                <a:solidFill>
                  <a:schemeClr val="bg1"/>
                </a:solidFill>
                <a:effectLst>
                  <a:outerShdw blurRad="38100" dist="38100" dir="2700000" algn="tl">
                    <a:srgbClr val="000000">
                      <a:alpha val="43137"/>
                    </a:srgbClr>
                  </a:outerShdw>
                </a:effectLst>
                <a:latin typeface="Verdana" pitchFamily="34" charset="0"/>
              </a:rPr>
            </a:br>
            <a:r>
              <a:rPr lang="zh-CN" altLang="en-US" sz="1600" dirty="0" smtClean="0">
                <a:solidFill>
                  <a:schemeClr val="bg1"/>
                </a:solidFill>
                <a:effectLst>
                  <a:outerShdw blurRad="38100" dist="38100" dir="2700000" algn="tl">
                    <a:srgbClr val="000000">
                      <a:alpha val="43137"/>
                    </a:srgbClr>
                  </a:outerShdw>
                </a:effectLst>
                <a:latin typeface="Verdana" pitchFamily="34" charset="0"/>
              </a:rPr>
              <a:t> </a:t>
            </a:r>
            <a:r>
              <a:rPr lang="en-US" altLang="zh-CN" sz="1600" dirty="0" smtClean="0">
                <a:solidFill>
                  <a:schemeClr val="bg1"/>
                </a:solidFill>
                <a:effectLst>
                  <a:outerShdw blurRad="38100" dist="38100" dir="2700000" algn="tl">
                    <a:srgbClr val="000000">
                      <a:alpha val="43137"/>
                    </a:srgbClr>
                  </a:outerShdw>
                </a:effectLst>
                <a:latin typeface="Verdana" pitchFamily="34" charset="0"/>
              </a:rPr>
              <a:t>2018</a:t>
            </a:r>
            <a:r>
              <a:rPr lang="ja-JP" altLang="en-US" sz="1600" dirty="0">
                <a:solidFill>
                  <a:schemeClr val="bg1"/>
                </a:solidFill>
                <a:effectLst>
                  <a:outerShdw blurRad="38100" dist="38100" dir="2700000" algn="tl">
                    <a:srgbClr val="000000">
                      <a:alpha val="43137"/>
                    </a:srgbClr>
                  </a:outerShdw>
                </a:effectLst>
                <a:latin typeface="Verdana" pitchFamily="34" charset="0"/>
              </a:rPr>
              <a:t>年</a:t>
            </a:r>
            <a:r>
              <a:rPr lang="en-US" altLang="zh-CN" sz="1600" dirty="0" smtClean="0">
                <a:solidFill>
                  <a:schemeClr val="bg1"/>
                </a:solidFill>
                <a:effectLst>
                  <a:outerShdw blurRad="38100" dist="38100" dir="2700000" algn="tl">
                    <a:srgbClr val="000000">
                      <a:alpha val="43137"/>
                    </a:srgbClr>
                  </a:outerShdw>
                </a:effectLst>
                <a:latin typeface="Verdana" pitchFamily="34" charset="0"/>
              </a:rPr>
              <a:t>10</a:t>
            </a:r>
            <a:r>
              <a:rPr lang="ja-JP" altLang="en-US" sz="1600" dirty="0">
                <a:solidFill>
                  <a:schemeClr val="bg1"/>
                </a:solidFill>
                <a:effectLst>
                  <a:outerShdw blurRad="38100" dist="38100" dir="2700000" algn="tl">
                    <a:srgbClr val="000000">
                      <a:alpha val="43137"/>
                    </a:srgbClr>
                  </a:outerShdw>
                </a:effectLst>
                <a:latin typeface="Verdana" pitchFamily="34" charset="0"/>
              </a:rPr>
              <a:t>月</a:t>
            </a:r>
            <a:r>
              <a:rPr lang="en-US" altLang="zh-CN" sz="1600" dirty="0" smtClean="0">
                <a:solidFill>
                  <a:schemeClr val="bg1"/>
                </a:solidFill>
                <a:effectLst>
                  <a:outerShdw blurRad="38100" dist="38100" dir="2700000" algn="tl">
                    <a:srgbClr val="000000">
                      <a:alpha val="43137"/>
                    </a:srgbClr>
                  </a:outerShdw>
                </a:effectLst>
                <a:latin typeface="Verdana" pitchFamily="34" charset="0"/>
              </a:rPr>
              <a:t>22</a:t>
            </a:r>
            <a:r>
              <a:rPr lang="ja-JP" altLang="en-US" sz="1600" dirty="0">
                <a:solidFill>
                  <a:schemeClr val="bg1"/>
                </a:solidFill>
                <a:effectLst>
                  <a:outerShdw blurRad="38100" dist="38100" dir="2700000" algn="tl">
                    <a:srgbClr val="000000">
                      <a:alpha val="43137"/>
                    </a:srgbClr>
                  </a:outerShdw>
                </a:effectLst>
                <a:latin typeface="Verdana" pitchFamily="34" charset="0"/>
              </a:rPr>
              <a:t>日</a:t>
            </a:r>
            <a:endParaRPr lang="en-US" altLang="zh-CN" sz="1600" dirty="0">
              <a:solidFill>
                <a:schemeClr val="bg1"/>
              </a:solidFill>
              <a:effectLst>
                <a:outerShdw blurRad="38100" dist="38100" dir="2700000" algn="tl">
                  <a:srgbClr val="000000">
                    <a:alpha val="43137"/>
                  </a:srgbClr>
                </a:outerShdw>
              </a:effectLst>
              <a:latin typeface="Verdana" pitchFamily="34" charset="0"/>
            </a:endParaRPr>
          </a:p>
        </p:txBody>
      </p:sp>
      <p:sp>
        <p:nvSpPr>
          <p:cNvPr id="10" name="等腰三角形 9"/>
          <p:cNvSpPr/>
          <p:nvPr/>
        </p:nvSpPr>
        <p:spPr>
          <a:xfrm rot="16200000">
            <a:off x="6036417" y="1630236"/>
            <a:ext cx="3436640" cy="2910884"/>
          </a:xfrm>
          <a:prstGeom prst="triangle">
            <a:avLst>
              <a:gd name="adj" fmla="val 74938"/>
            </a:avLst>
          </a:prstGeom>
          <a:solidFill>
            <a:srgbClr val="303D56">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等腰三角形 10"/>
          <p:cNvSpPr/>
          <p:nvPr/>
        </p:nvSpPr>
        <p:spPr>
          <a:xfrm rot="9000000">
            <a:off x="-475106" y="-859286"/>
            <a:ext cx="3436640" cy="2910884"/>
          </a:xfrm>
          <a:prstGeom prst="triangle">
            <a:avLst>
              <a:gd name="adj" fmla="val 50020"/>
            </a:avLst>
          </a:prstGeom>
          <a:solidFill>
            <a:srgbClr val="303D56">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等腰三角形 11"/>
          <p:cNvSpPr/>
          <p:nvPr/>
        </p:nvSpPr>
        <p:spPr>
          <a:xfrm rot="7337282">
            <a:off x="1658878" y="406038"/>
            <a:ext cx="934094" cy="791190"/>
          </a:xfrm>
          <a:prstGeom prst="triangle">
            <a:avLst>
              <a:gd name="adj" fmla="val 50020"/>
            </a:avLst>
          </a:pr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等腰三角形 12"/>
          <p:cNvSpPr/>
          <p:nvPr/>
        </p:nvSpPr>
        <p:spPr>
          <a:xfrm rot="9900000">
            <a:off x="2013527" y="1270081"/>
            <a:ext cx="569408" cy="482297"/>
          </a:xfrm>
          <a:prstGeom prst="triangle">
            <a:avLst>
              <a:gd name="adj" fmla="val 50020"/>
            </a:avLst>
          </a:prstGeom>
          <a:solidFill>
            <a:srgbClr val="303D56">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等腰三角形 13"/>
          <p:cNvSpPr/>
          <p:nvPr/>
        </p:nvSpPr>
        <p:spPr>
          <a:xfrm rot="11700000">
            <a:off x="745035" y="1468775"/>
            <a:ext cx="427493" cy="362093"/>
          </a:xfrm>
          <a:prstGeom prst="triangle">
            <a:avLst>
              <a:gd name="adj" fmla="val 50020"/>
            </a:avLst>
          </a:prstGeom>
          <a:solidFill>
            <a:srgbClr val="303D56">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等腰三角形 14"/>
          <p:cNvSpPr/>
          <p:nvPr/>
        </p:nvSpPr>
        <p:spPr>
          <a:xfrm rot="7337282">
            <a:off x="6445302" y="3537080"/>
            <a:ext cx="934094" cy="791190"/>
          </a:xfrm>
          <a:prstGeom prst="triangle">
            <a:avLst>
              <a:gd name="adj" fmla="val 50020"/>
            </a:avLst>
          </a:prstGeom>
          <a:solidFill>
            <a:srgbClr val="303D56">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等腰三角形 15"/>
          <p:cNvSpPr/>
          <p:nvPr/>
        </p:nvSpPr>
        <p:spPr>
          <a:xfrm rot="9900000">
            <a:off x="6799951" y="4297673"/>
            <a:ext cx="569408" cy="482297"/>
          </a:xfrm>
          <a:prstGeom prst="triangle">
            <a:avLst>
              <a:gd name="adj" fmla="val 50020"/>
            </a:avLst>
          </a:pr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等腰三角形 16"/>
          <p:cNvSpPr/>
          <p:nvPr/>
        </p:nvSpPr>
        <p:spPr>
          <a:xfrm rot="11700000">
            <a:off x="5531461" y="4614334"/>
            <a:ext cx="427493" cy="362093"/>
          </a:xfrm>
          <a:prstGeom prst="triangle">
            <a:avLst>
              <a:gd name="adj" fmla="val 50020"/>
            </a:avLst>
          </a:pr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等腰三角形 17"/>
          <p:cNvSpPr/>
          <p:nvPr/>
        </p:nvSpPr>
        <p:spPr>
          <a:xfrm rot="11700000">
            <a:off x="6275918" y="4596322"/>
            <a:ext cx="270832" cy="229399"/>
          </a:xfrm>
          <a:prstGeom prst="triangle">
            <a:avLst>
              <a:gd name="adj" fmla="val 50020"/>
            </a:avLst>
          </a:prstGeom>
          <a:solidFill>
            <a:srgbClr val="303D56">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med">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a:xfrm>
            <a:off x="1007604" y="134367"/>
            <a:ext cx="7128792" cy="421159"/>
          </a:xfrm>
        </p:spPr>
        <p:txBody>
          <a:bodyPr/>
          <a:lstStyle/>
          <a:p>
            <a:r>
              <a:rPr lang="ja-JP" altLang="en-US" dirty="0" smtClean="0"/>
              <a:t>上海はどこですか</a:t>
            </a:r>
            <a:r>
              <a:rPr lang="zh-CN" altLang="en-US" dirty="0" smtClean="0"/>
              <a:t>？浦</a:t>
            </a:r>
            <a:r>
              <a:rPr lang="ja-JP" altLang="en-US" dirty="0" smtClean="0"/>
              <a:t>東新区はどこですか</a:t>
            </a:r>
            <a:r>
              <a:rPr lang="zh-CN" altLang="en-US" dirty="0" smtClean="0"/>
              <a:t>？</a:t>
            </a:r>
            <a:endParaRPr lang="zh-CN" altLang="en-US" dirty="0"/>
          </a:p>
        </p:txBody>
      </p:sp>
      <p:pic>
        <p:nvPicPr>
          <p:cNvPr id="8" name="Picture 2" descr="http://pic.58pic.com/58pic/14/29/25/88I58PICn57_1024.jpg"/>
          <p:cNvPicPr>
            <a:picLocks noChangeAspect="1" noChangeArrowheads="1"/>
          </p:cNvPicPr>
          <p:nvPr/>
        </p:nvPicPr>
        <p:blipFill>
          <a:blip r:embed="rId4" cstate="print">
            <a:clrChange>
              <a:clrFrom>
                <a:srgbClr val="FFFFFF"/>
              </a:clrFrom>
              <a:clrTo>
                <a:srgbClr val="FFFFFF">
                  <a:alpha val="0"/>
                </a:srgbClr>
              </a:clrTo>
            </a:clrChange>
            <a:duotone>
              <a:schemeClr val="accent5">
                <a:shade val="45000"/>
                <a:satMod val="135000"/>
              </a:schemeClr>
              <a:prstClr val="white"/>
            </a:duotone>
          </a:blip>
          <a:srcRect/>
          <a:stretch>
            <a:fillRect/>
          </a:stretch>
        </p:blipFill>
        <p:spPr bwMode="auto">
          <a:xfrm>
            <a:off x="616857" y="771998"/>
            <a:ext cx="4603215" cy="4032000"/>
          </a:xfrm>
          <a:prstGeom prst="rect">
            <a:avLst/>
          </a:prstGeom>
          <a:noFill/>
          <a:ln w="9525">
            <a:noFill/>
            <a:miter lim="800000"/>
            <a:headEnd/>
            <a:tailEnd/>
          </a:ln>
        </p:spPr>
      </p:pic>
      <p:sp>
        <p:nvSpPr>
          <p:cNvPr id="9" name="椭圆 8"/>
          <p:cNvSpPr>
            <a:spLocks noChangeArrowheads="1"/>
          </p:cNvSpPr>
          <p:nvPr/>
        </p:nvSpPr>
        <p:spPr bwMode="auto">
          <a:xfrm>
            <a:off x="4499992" y="3185532"/>
            <a:ext cx="72000" cy="72000"/>
          </a:xfrm>
          <a:prstGeom prst="ellipse">
            <a:avLst/>
          </a:prstGeom>
          <a:ln>
            <a:headEnd/>
            <a:tailEnd/>
          </a:ln>
        </p:spPr>
        <p:style>
          <a:lnRef idx="0">
            <a:schemeClr val="accent2"/>
          </a:lnRef>
          <a:fillRef idx="3">
            <a:schemeClr val="accent2"/>
          </a:fillRef>
          <a:effectRef idx="3">
            <a:schemeClr val="accent2"/>
          </a:effectRef>
          <a:fontRef idx="minor">
            <a:schemeClr val="lt1"/>
          </a:fontRef>
        </p:style>
        <p:txBody>
          <a:bodyPr lIns="102380" tIns="51190" rIns="102380" bIns="51190" anchor="ctr"/>
          <a:lstStyle/>
          <a:p>
            <a:pPr algn="ctr">
              <a:defRPr/>
            </a:pPr>
            <a:endParaRPr lang="zh-CN" altLang="en-US">
              <a:solidFill>
                <a:schemeClr val="lt1"/>
              </a:solidFill>
              <a:latin typeface="+mn-lt"/>
              <a:ea typeface="+mn-ea"/>
            </a:endParaRPr>
          </a:p>
        </p:txBody>
      </p:sp>
      <p:grpSp>
        <p:nvGrpSpPr>
          <p:cNvPr id="2" name="Group 132"/>
          <p:cNvGrpSpPr>
            <a:grpSpLocks/>
          </p:cNvGrpSpPr>
          <p:nvPr/>
        </p:nvGrpSpPr>
        <p:grpSpPr bwMode="auto">
          <a:xfrm>
            <a:off x="5580112" y="1563638"/>
            <a:ext cx="2832534" cy="2320925"/>
            <a:chOff x="733424" y="1847715"/>
            <a:chExt cx="3356905" cy="2586740"/>
          </a:xfrm>
        </p:grpSpPr>
        <p:grpSp>
          <p:nvGrpSpPr>
            <p:cNvPr id="3" name="Group 109"/>
            <p:cNvGrpSpPr/>
            <p:nvPr/>
          </p:nvGrpSpPr>
          <p:grpSpPr>
            <a:xfrm>
              <a:off x="733424" y="1847715"/>
              <a:ext cx="2643173" cy="2586740"/>
              <a:chOff x="894857" y="1889916"/>
              <a:chExt cx="2987039" cy="2923266"/>
            </a:xfrm>
            <a:solidFill>
              <a:srgbClr val="DFD6CF"/>
            </a:solidFill>
            <a:effectLst>
              <a:outerShdw blurRad="50800" dist="38100" dir="8100000" algn="tr" rotWithShape="0">
                <a:prstClr val="black">
                  <a:alpha val="40000"/>
                </a:prstClr>
              </a:outerShdw>
            </a:effectLst>
          </p:grpSpPr>
          <p:grpSp>
            <p:nvGrpSpPr>
              <p:cNvPr id="5" name="Group 48"/>
              <p:cNvGrpSpPr/>
              <p:nvPr/>
            </p:nvGrpSpPr>
            <p:grpSpPr bwMode="auto">
              <a:xfrm>
                <a:off x="2213104" y="2443731"/>
                <a:ext cx="679485" cy="904372"/>
                <a:chOff x="4103665" y="3429000"/>
                <a:chExt cx="847189" cy="1041678"/>
              </a:xfrm>
              <a:grpFill/>
            </p:grpSpPr>
            <p:sp>
              <p:nvSpPr>
                <p:cNvPr id="27" name="Freeform 21"/>
                <p:cNvSpPr>
                  <a:spLocks/>
                </p:cNvSpPr>
                <p:nvPr/>
              </p:nvSpPr>
              <p:spPr bwMode="auto">
                <a:xfrm>
                  <a:off x="4103665" y="3628129"/>
                  <a:ext cx="428155" cy="368903"/>
                </a:xfrm>
                <a:custGeom>
                  <a:avLst/>
                  <a:gdLst>
                    <a:gd name="T0" fmla="*/ 21 w 819"/>
                    <a:gd name="T1" fmla="*/ 107 h 656"/>
                    <a:gd name="T2" fmla="*/ 0 w 819"/>
                    <a:gd name="T3" fmla="*/ 206 h 656"/>
                    <a:gd name="T4" fmla="*/ 41 w 819"/>
                    <a:gd name="T5" fmla="*/ 273 h 656"/>
                    <a:gd name="T6" fmla="*/ 260 w 819"/>
                    <a:gd name="T7" fmla="*/ 297 h 656"/>
                    <a:gd name="T8" fmla="*/ 323 w 819"/>
                    <a:gd name="T9" fmla="*/ 372 h 656"/>
                    <a:gd name="T10" fmla="*/ 308 w 819"/>
                    <a:gd name="T11" fmla="*/ 476 h 656"/>
                    <a:gd name="T12" fmla="*/ 201 w 819"/>
                    <a:gd name="T13" fmla="*/ 500 h 656"/>
                    <a:gd name="T14" fmla="*/ 260 w 819"/>
                    <a:gd name="T15" fmla="*/ 564 h 656"/>
                    <a:gd name="T16" fmla="*/ 291 w 819"/>
                    <a:gd name="T17" fmla="*/ 603 h 656"/>
                    <a:gd name="T18" fmla="*/ 422 w 819"/>
                    <a:gd name="T19" fmla="*/ 656 h 656"/>
                    <a:gd name="T20" fmla="*/ 545 w 819"/>
                    <a:gd name="T21" fmla="*/ 626 h 656"/>
                    <a:gd name="T22" fmla="*/ 645 w 819"/>
                    <a:gd name="T23" fmla="*/ 527 h 656"/>
                    <a:gd name="T24" fmla="*/ 722 w 819"/>
                    <a:gd name="T25" fmla="*/ 432 h 656"/>
                    <a:gd name="T26" fmla="*/ 794 w 819"/>
                    <a:gd name="T27" fmla="*/ 431 h 656"/>
                    <a:gd name="T28" fmla="*/ 818 w 819"/>
                    <a:gd name="T29" fmla="*/ 413 h 656"/>
                    <a:gd name="T30" fmla="*/ 819 w 819"/>
                    <a:gd name="T31" fmla="*/ 345 h 656"/>
                    <a:gd name="T32" fmla="*/ 759 w 819"/>
                    <a:gd name="T33" fmla="*/ 276 h 656"/>
                    <a:gd name="T34" fmla="*/ 720 w 819"/>
                    <a:gd name="T35" fmla="*/ 266 h 656"/>
                    <a:gd name="T36" fmla="*/ 668 w 819"/>
                    <a:gd name="T37" fmla="*/ 236 h 656"/>
                    <a:gd name="T38" fmla="*/ 588 w 819"/>
                    <a:gd name="T39" fmla="*/ 291 h 656"/>
                    <a:gd name="T40" fmla="*/ 537 w 819"/>
                    <a:gd name="T41" fmla="*/ 216 h 656"/>
                    <a:gd name="T42" fmla="*/ 536 w 819"/>
                    <a:gd name="T43" fmla="*/ 153 h 656"/>
                    <a:gd name="T44" fmla="*/ 399 w 819"/>
                    <a:gd name="T45" fmla="*/ 131 h 656"/>
                    <a:gd name="T46" fmla="*/ 312 w 819"/>
                    <a:gd name="T47" fmla="*/ 117 h 656"/>
                    <a:gd name="T48" fmla="*/ 302 w 819"/>
                    <a:gd name="T49" fmla="*/ 116 h 656"/>
                    <a:gd name="T50" fmla="*/ 288 w 819"/>
                    <a:gd name="T51" fmla="*/ 108 h 656"/>
                    <a:gd name="T52" fmla="*/ 273 w 819"/>
                    <a:gd name="T53" fmla="*/ 5 h 656"/>
                    <a:gd name="T54" fmla="*/ 251 w 819"/>
                    <a:gd name="T55" fmla="*/ 0 h 656"/>
                    <a:gd name="T56" fmla="*/ 233 w 819"/>
                    <a:gd name="T57" fmla="*/ 6 h 656"/>
                    <a:gd name="T58" fmla="*/ 222 w 819"/>
                    <a:gd name="T59" fmla="*/ 24 h 656"/>
                    <a:gd name="T60" fmla="*/ 225 w 819"/>
                    <a:gd name="T61" fmla="*/ 44 h 656"/>
                    <a:gd name="T62" fmla="*/ 150 w 819"/>
                    <a:gd name="T63" fmla="*/ 9 h 656"/>
                    <a:gd name="T64" fmla="*/ 81 w 819"/>
                    <a:gd name="T65" fmla="*/ 77 h 656"/>
                    <a:gd name="T66" fmla="*/ 21 w 819"/>
                    <a:gd name="T67" fmla="*/ 107 h 65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819"/>
                    <a:gd name="T103" fmla="*/ 0 h 656"/>
                    <a:gd name="T104" fmla="*/ 819 w 819"/>
                    <a:gd name="T105" fmla="*/ 656 h 656"/>
                    <a:gd name="connsiteX0" fmla="*/ 21 w 819"/>
                    <a:gd name="connsiteY0" fmla="*/ 107 h 656"/>
                    <a:gd name="connsiteX1" fmla="*/ 0 w 819"/>
                    <a:gd name="connsiteY1" fmla="*/ 206 h 656"/>
                    <a:gd name="connsiteX2" fmla="*/ 41 w 819"/>
                    <a:gd name="connsiteY2" fmla="*/ 273 h 656"/>
                    <a:gd name="connsiteX3" fmla="*/ 260 w 819"/>
                    <a:gd name="connsiteY3" fmla="*/ 297 h 656"/>
                    <a:gd name="connsiteX4" fmla="*/ 323 w 819"/>
                    <a:gd name="connsiteY4" fmla="*/ 372 h 656"/>
                    <a:gd name="connsiteX5" fmla="*/ 308 w 819"/>
                    <a:gd name="connsiteY5" fmla="*/ 476 h 656"/>
                    <a:gd name="connsiteX6" fmla="*/ 201 w 819"/>
                    <a:gd name="connsiteY6" fmla="*/ 500 h 656"/>
                    <a:gd name="connsiteX7" fmla="*/ 260 w 819"/>
                    <a:gd name="connsiteY7" fmla="*/ 564 h 656"/>
                    <a:gd name="connsiteX8" fmla="*/ 291 w 819"/>
                    <a:gd name="connsiteY8" fmla="*/ 603 h 656"/>
                    <a:gd name="connsiteX9" fmla="*/ 422 w 819"/>
                    <a:gd name="connsiteY9" fmla="*/ 656 h 656"/>
                    <a:gd name="connsiteX10" fmla="*/ 545 w 819"/>
                    <a:gd name="connsiteY10" fmla="*/ 626 h 656"/>
                    <a:gd name="connsiteX11" fmla="*/ 645 w 819"/>
                    <a:gd name="connsiteY11" fmla="*/ 527 h 656"/>
                    <a:gd name="connsiteX12" fmla="*/ 722 w 819"/>
                    <a:gd name="connsiteY12" fmla="*/ 432 h 656"/>
                    <a:gd name="connsiteX13" fmla="*/ 794 w 819"/>
                    <a:gd name="connsiteY13" fmla="*/ 431 h 656"/>
                    <a:gd name="connsiteX14" fmla="*/ 818 w 819"/>
                    <a:gd name="connsiteY14" fmla="*/ 413 h 656"/>
                    <a:gd name="connsiteX15" fmla="*/ 819 w 819"/>
                    <a:gd name="connsiteY15" fmla="*/ 345 h 656"/>
                    <a:gd name="connsiteX16" fmla="*/ 759 w 819"/>
                    <a:gd name="connsiteY16" fmla="*/ 276 h 656"/>
                    <a:gd name="connsiteX17" fmla="*/ 720 w 819"/>
                    <a:gd name="connsiteY17" fmla="*/ 266 h 656"/>
                    <a:gd name="connsiteX18" fmla="*/ 668 w 819"/>
                    <a:gd name="connsiteY18" fmla="*/ 236 h 656"/>
                    <a:gd name="connsiteX19" fmla="*/ 588 w 819"/>
                    <a:gd name="connsiteY19" fmla="*/ 291 h 656"/>
                    <a:gd name="connsiteX20" fmla="*/ 537 w 819"/>
                    <a:gd name="connsiteY20" fmla="*/ 216 h 656"/>
                    <a:gd name="connsiteX21" fmla="*/ 536 w 819"/>
                    <a:gd name="connsiteY21" fmla="*/ 153 h 656"/>
                    <a:gd name="connsiteX22" fmla="*/ 399 w 819"/>
                    <a:gd name="connsiteY22" fmla="*/ 77 h 656"/>
                    <a:gd name="connsiteX23" fmla="*/ 312 w 819"/>
                    <a:gd name="connsiteY23" fmla="*/ 117 h 656"/>
                    <a:gd name="connsiteX24" fmla="*/ 302 w 819"/>
                    <a:gd name="connsiteY24" fmla="*/ 116 h 656"/>
                    <a:gd name="connsiteX25" fmla="*/ 288 w 819"/>
                    <a:gd name="connsiteY25" fmla="*/ 108 h 656"/>
                    <a:gd name="connsiteX26" fmla="*/ 273 w 819"/>
                    <a:gd name="connsiteY26" fmla="*/ 5 h 656"/>
                    <a:gd name="connsiteX27" fmla="*/ 251 w 819"/>
                    <a:gd name="connsiteY27" fmla="*/ 0 h 656"/>
                    <a:gd name="connsiteX28" fmla="*/ 233 w 819"/>
                    <a:gd name="connsiteY28" fmla="*/ 6 h 656"/>
                    <a:gd name="connsiteX29" fmla="*/ 222 w 819"/>
                    <a:gd name="connsiteY29" fmla="*/ 24 h 656"/>
                    <a:gd name="connsiteX30" fmla="*/ 225 w 819"/>
                    <a:gd name="connsiteY30" fmla="*/ 44 h 656"/>
                    <a:gd name="connsiteX31" fmla="*/ 150 w 819"/>
                    <a:gd name="connsiteY31" fmla="*/ 9 h 656"/>
                    <a:gd name="connsiteX32" fmla="*/ 81 w 819"/>
                    <a:gd name="connsiteY32" fmla="*/ 77 h 656"/>
                    <a:gd name="connsiteX33" fmla="*/ 21 w 819"/>
                    <a:gd name="connsiteY33" fmla="*/ 107 h 656"/>
                    <a:gd name="connsiteX0" fmla="*/ 21 w 819"/>
                    <a:gd name="connsiteY0" fmla="*/ 107 h 656"/>
                    <a:gd name="connsiteX1" fmla="*/ 0 w 819"/>
                    <a:gd name="connsiteY1" fmla="*/ 206 h 656"/>
                    <a:gd name="connsiteX2" fmla="*/ 41 w 819"/>
                    <a:gd name="connsiteY2" fmla="*/ 273 h 656"/>
                    <a:gd name="connsiteX3" fmla="*/ 260 w 819"/>
                    <a:gd name="connsiteY3" fmla="*/ 297 h 656"/>
                    <a:gd name="connsiteX4" fmla="*/ 323 w 819"/>
                    <a:gd name="connsiteY4" fmla="*/ 372 h 656"/>
                    <a:gd name="connsiteX5" fmla="*/ 308 w 819"/>
                    <a:gd name="connsiteY5" fmla="*/ 476 h 656"/>
                    <a:gd name="connsiteX6" fmla="*/ 201 w 819"/>
                    <a:gd name="connsiteY6" fmla="*/ 500 h 656"/>
                    <a:gd name="connsiteX7" fmla="*/ 260 w 819"/>
                    <a:gd name="connsiteY7" fmla="*/ 564 h 656"/>
                    <a:gd name="connsiteX8" fmla="*/ 291 w 819"/>
                    <a:gd name="connsiteY8" fmla="*/ 603 h 656"/>
                    <a:gd name="connsiteX9" fmla="*/ 422 w 819"/>
                    <a:gd name="connsiteY9" fmla="*/ 656 h 656"/>
                    <a:gd name="connsiteX10" fmla="*/ 545 w 819"/>
                    <a:gd name="connsiteY10" fmla="*/ 626 h 656"/>
                    <a:gd name="connsiteX11" fmla="*/ 645 w 819"/>
                    <a:gd name="connsiteY11" fmla="*/ 527 h 656"/>
                    <a:gd name="connsiteX12" fmla="*/ 722 w 819"/>
                    <a:gd name="connsiteY12" fmla="*/ 432 h 656"/>
                    <a:gd name="connsiteX13" fmla="*/ 794 w 819"/>
                    <a:gd name="connsiteY13" fmla="*/ 431 h 656"/>
                    <a:gd name="connsiteX14" fmla="*/ 818 w 819"/>
                    <a:gd name="connsiteY14" fmla="*/ 413 h 656"/>
                    <a:gd name="connsiteX15" fmla="*/ 819 w 819"/>
                    <a:gd name="connsiteY15" fmla="*/ 345 h 656"/>
                    <a:gd name="connsiteX16" fmla="*/ 759 w 819"/>
                    <a:gd name="connsiteY16" fmla="*/ 276 h 656"/>
                    <a:gd name="connsiteX17" fmla="*/ 720 w 819"/>
                    <a:gd name="connsiteY17" fmla="*/ 266 h 656"/>
                    <a:gd name="connsiteX18" fmla="*/ 668 w 819"/>
                    <a:gd name="connsiteY18" fmla="*/ 236 h 656"/>
                    <a:gd name="connsiteX19" fmla="*/ 588 w 819"/>
                    <a:gd name="connsiteY19" fmla="*/ 291 h 656"/>
                    <a:gd name="connsiteX20" fmla="*/ 537 w 819"/>
                    <a:gd name="connsiteY20" fmla="*/ 216 h 656"/>
                    <a:gd name="connsiteX21" fmla="*/ 536 w 819"/>
                    <a:gd name="connsiteY21" fmla="*/ 153 h 656"/>
                    <a:gd name="connsiteX22" fmla="*/ 457 w 819"/>
                    <a:gd name="connsiteY22" fmla="*/ 77 h 656"/>
                    <a:gd name="connsiteX23" fmla="*/ 312 w 819"/>
                    <a:gd name="connsiteY23" fmla="*/ 117 h 656"/>
                    <a:gd name="connsiteX24" fmla="*/ 302 w 819"/>
                    <a:gd name="connsiteY24" fmla="*/ 116 h 656"/>
                    <a:gd name="connsiteX25" fmla="*/ 288 w 819"/>
                    <a:gd name="connsiteY25" fmla="*/ 108 h 656"/>
                    <a:gd name="connsiteX26" fmla="*/ 273 w 819"/>
                    <a:gd name="connsiteY26" fmla="*/ 5 h 656"/>
                    <a:gd name="connsiteX27" fmla="*/ 251 w 819"/>
                    <a:gd name="connsiteY27" fmla="*/ 0 h 656"/>
                    <a:gd name="connsiteX28" fmla="*/ 233 w 819"/>
                    <a:gd name="connsiteY28" fmla="*/ 6 h 656"/>
                    <a:gd name="connsiteX29" fmla="*/ 222 w 819"/>
                    <a:gd name="connsiteY29" fmla="*/ 24 h 656"/>
                    <a:gd name="connsiteX30" fmla="*/ 225 w 819"/>
                    <a:gd name="connsiteY30" fmla="*/ 44 h 656"/>
                    <a:gd name="connsiteX31" fmla="*/ 150 w 819"/>
                    <a:gd name="connsiteY31" fmla="*/ 9 h 656"/>
                    <a:gd name="connsiteX32" fmla="*/ 81 w 819"/>
                    <a:gd name="connsiteY32" fmla="*/ 77 h 656"/>
                    <a:gd name="connsiteX33" fmla="*/ 21 w 819"/>
                    <a:gd name="connsiteY33" fmla="*/ 107 h 656"/>
                    <a:gd name="connsiteX0" fmla="*/ 21 w 819"/>
                    <a:gd name="connsiteY0" fmla="*/ 107 h 656"/>
                    <a:gd name="connsiteX1" fmla="*/ 0 w 819"/>
                    <a:gd name="connsiteY1" fmla="*/ 206 h 656"/>
                    <a:gd name="connsiteX2" fmla="*/ 41 w 819"/>
                    <a:gd name="connsiteY2" fmla="*/ 273 h 656"/>
                    <a:gd name="connsiteX3" fmla="*/ 260 w 819"/>
                    <a:gd name="connsiteY3" fmla="*/ 297 h 656"/>
                    <a:gd name="connsiteX4" fmla="*/ 323 w 819"/>
                    <a:gd name="connsiteY4" fmla="*/ 372 h 656"/>
                    <a:gd name="connsiteX5" fmla="*/ 308 w 819"/>
                    <a:gd name="connsiteY5" fmla="*/ 476 h 656"/>
                    <a:gd name="connsiteX6" fmla="*/ 201 w 819"/>
                    <a:gd name="connsiteY6" fmla="*/ 500 h 656"/>
                    <a:gd name="connsiteX7" fmla="*/ 260 w 819"/>
                    <a:gd name="connsiteY7" fmla="*/ 564 h 656"/>
                    <a:gd name="connsiteX8" fmla="*/ 291 w 819"/>
                    <a:gd name="connsiteY8" fmla="*/ 603 h 656"/>
                    <a:gd name="connsiteX9" fmla="*/ 422 w 819"/>
                    <a:gd name="connsiteY9" fmla="*/ 656 h 656"/>
                    <a:gd name="connsiteX10" fmla="*/ 545 w 819"/>
                    <a:gd name="connsiteY10" fmla="*/ 626 h 656"/>
                    <a:gd name="connsiteX11" fmla="*/ 645 w 819"/>
                    <a:gd name="connsiteY11" fmla="*/ 527 h 656"/>
                    <a:gd name="connsiteX12" fmla="*/ 722 w 819"/>
                    <a:gd name="connsiteY12" fmla="*/ 432 h 656"/>
                    <a:gd name="connsiteX13" fmla="*/ 794 w 819"/>
                    <a:gd name="connsiteY13" fmla="*/ 431 h 656"/>
                    <a:gd name="connsiteX14" fmla="*/ 818 w 819"/>
                    <a:gd name="connsiteY14" fmla="*/ 413 h 656"/>
                    <a:gd name="connsiteX15" fmla="*/ 819 w 819"/>
                    <a:gd name="connsiteY15" fmla="*/ 345 h 656"/>
                    <a:gd name="connsiteX16" fmla="*/ 759 w 819"/>
                    <a:gd name="connsiteY16" fmla="*/ 276 h 656"/>
                    <a:gd name="connsiteX17" fmla="*/ 720 w 819"/>
                    <a:gd name="connsiteY17" fmla="*/ 266 h 656"/>
                    <a:gd name="connsiteX18" fmla="*/ 668 w 819"/>
                    <a:gd name="connsiteY18" fmla="*/ 236 h 656"/>
                    <a:gd name="connsiteX19" fmla="*/ 588 w 819"/>
                    <a:gd name="connsiteY19" fmla="*/ 291 h 656"/>
                    <a:gd name="connsiteX20" fmla="*/ 537 w 819"/>
                    <a:gd name="connsiteY20" fmla="*/ 216 h 656"/>
                    <a:gd name="connsiteX21" fmla="*/ 536 w 819"/>
                    <a:gd name="connsiteY21" fmla="*/ 153 h 656"/>
                    <a:gd name="connsiteX22" fmla="*/ 457 w 819"/>
                    <a:gd name="connsiteY22" fmla="*/ 77 h 656"/>
                    <a:gd name="connsiteX23" fmla="*/ 312 w 819"/>
                    <a:gd name="connsiteY23" fmla="*/ 117 h 656"/>
                    <a:gd name="connsiteX24" fmla="*/ 288 w 819"/>
                    <a:gd name="connsiteY24" fmla="*/ 108 h 656"/>
                    <a:gd name="connsiteX25" fmla="*/ 273 w 819"/>
                    <a:gd name="connsiteY25" fmla="*/ 5 h 656"/>
                    <a:gd name="connsiteX26" fmla="*/ 251 w 819"/>
                    <a:gd name="connsiteY26" fmla="*/ 0 h 656"/>
                    <a:gd name="connsiteX27" fmla="*/ 233 w 819"/>
                    <a:gd name="connsiteY27" fmla="*/ 6 h 656"/>
                    <a:gd name="connsiteX28" fmla="*/ 222 w 819"/>
                    <a:gd name="connsiteY28" fmla="*/ 24 h 656"/>
                    <a:gd name="connsiteX29" fmla="*/ 225 w 819"/>
                    <a:gd name="connsiteY29" fmla="*/ 44 h 656"/>
                    <a:gd name="connsiteX30" fmla="*/ 150 w 819"/>
                    <a:gd name="connsiteY30" fmla="*/ 9 h 656"/>
                    <a:gd name="connsiteX31" fmla="*/ 81 w 819"/>
                    <a:gd name="connsiteY31" fmla="*/ 77 h 656"/>
                    <a:gd name="connsiteX32" fmla="*/ 21 w 819"/>
                    <a:gd name="connsiteY32" fmla="*/ 107 h 656"/>
                    <a:gd name="connsiteX0" fmla="*/ 288 w 819"/>
                    <a:gd name="connsiteY0" fmla="*/ 108 h 656"/>
                    <a:gd name="connsiteX1" fmla="*/ 273 w 819"/>
                    <a:gd name="connsiteY1" fmla="*/ 5 h 656"/>
                    <a:gd name="connsiteX2" fmla="*/ 251 w 819"/>
                    <a:gd name="connsiteY2" fmla="*/ 0 h 656"/>
                    <a:gd name="connsiteX3" fmla="*/ 233 w 819"/>
                    <a:gd name="connsiteY3" fmla="*/ 6 h 656"/>
                    <a:gd name="connsiteX4" fmla="*/ 222 w 819"/>
                    <a:gd name="connsiteY4" fmla="*/ 24 h 656"/>
                    <a:gd name="connsiteX5" fmla="*/ 225 w 819"/>
                    <a:gd name="connsiteY5" fmla="*/ 44 h 656"/>
                    <a:gd name="connsiteX6" fmla="*/ 150 w 819"/>
                    <a:gd name="connsiteY6" fmla="*/ 9 h 656"/>
                    <a:gd name="connsiteX7" fmla="*/ 81 w 819"/>
                    <a:gd name="connsiteY7" fmla="*/ 77 h 656"/>
                    <a:gd name="connsiteX8" fmla="*/ 21 w 819"/>
                    <a:gd name="connsiteY8" fmla="*/ 107 h 656"/>
                    <a:gd name="connsiteX9" fmla="*/ 0 w 819"/>
                    <a:gd name="connsiteY9" fmla="*/ 206 h 656"/>
                    <a:gd name="connsiteX10" fmla="*/ 41 w 819"/>
                    <a:gd name="connsiteY10" fmla="*/ 273 h 656"/>
                    <a:gd name="connsiteX11" fmla="*/ 260 w 819"/>
                    <a:gd name="connsiteY11" fmla="*/ 297 h 656"/>
                    <a:gd name="connsiteX12" fmla="*/ 323 w 819"/>
                    <a:gd name="connsiteY12" fmla="*/ 372 h 656"/>
                    <a:gd name="connsiteX13" fmla="*/ 308 w 819"/>
                    <a:gd name="connsiteY13" fmla="*/ 476 h 656"/>
                    <a:gd name="connsiteX14" fmla="*/ 201 w 819"/>
                    <a:gd name="connsiteY14" fmla="*/ 500 h 656"/>
                    <a:gd name="connsiteX15" fmla="*/ 260 w 819"/>
                    <a:gd name="connsiteY15" fmla="*/ 564 h 656"/>
                    <a:gd name="connsiteX16" fmla="*/ 291 w 819"/>
                    <a:gd name="connsiteY16" fmla="*/ 603 h 656"/>
                    <a:gd name="connsiteX17" fmla="*/ 422 w 819"/>
                    <a:gd name="connsiteY17" fmla="*/ 656 h 656"/>
                    <a:gd name="connsiteX18" fmla="*/ 545 w 819"/>
                    <a:gd name="connsiteY18" fmla="*/ 626 h 656"/>
                    <a:gd name="connsiteX19" fmla="*/ 645 w 819"/>
                    <a:gd name="connsiteY19" fmla="*/ 527 h 656"/>
                    <a:gd name="connsiteX20" fmla="*/ 722 w 819"/>
                    <a:gd name="connsiteY20" fmla="*/ 432 h 656"/>
                    <a:gd name="connsiteX21" fmla="*/ 794 w 819"/>
                    <a:gd name="connsiteY21" fmla="*/ 431 h 656"/>
                    <a:gd name="connsiteX22" fmla="*/ 818 w 819"/>
                    <a:gd name="connsiteY22" fmla="*/ 413 h 656"/>
                    <a:gd name="connsiteX23" fmla="*/ 819 w 819"/>
                    <a:gd name="connsiteY23" fmla="*/ 345 h 656"/>
                    <a:gd name="connsiteX24" fmla="*/ 759 w 819"/>
                    <a:gd name="connsiteY24" fmla="*/ 276 h 656"/>
                    <a:gd name="connsiteX25" fmla="*/ 720 w 819"/>
                    <a:gd name="connsiteY25" fmla="*/ 266 h 656"/>
                    <a:gd name="connsiteX26" fmla="*/ 668 w 819"/>
                    <a:gd name="connsiteY26" fmla="*/ 236 h 656"/>
                    <a:gd name="connsiteX27" fmla="*/ 588 w 819"/>
                    <a:gd name="connsiteY27" fmla="*/ 291 h 656"/>
                    <a:gd name="connsiteX28" fmla="*/ 537 w 819"/>
                    <a:gd name="connsiteY28" fmla="*/ 216 h 656"/>
                    <a:gd name="connsiteX29" fmla="*/ 536 w 819"/>
                    <a:gd name="connsiteY29" fmla="*/ 153 h 656"/>
                    <a:gd name="connsiteX30" fmla="*/ 457 w 819"/>
                    <a:gd name="connsiteY30" fmla="*/ 77 h 656"/>
                    <a:gd name="connsiteX31" fmla="*/ 482 w 819"/>
                    <a:gd name="connsiteY31" fmla="*/ 276 h 656"/>
                    <a:gd name="connsiteX0" fmla="*/ 288 w 819"/>
                    <a:gd name="connsiteY0" fmla="*/ 108 h 656"/>
                    <a:gd name="connsiteX1" fmla="*/ 273 w 819"/>
                    <a:gd name="connsiteY1" fmla="*/ 5 h 656"/>
                    <a:gd name="connsiteX2" fmla="*/ 251 w 819"/>
                    <a:gd name="connsiteY2" fmla="*/ 0 h 656"/>
                    <a:gd name="connsiteX3" fmla="*/ 233 w 819"/>
                    <a:gd name="connsiteY3" fmla="*/ 6 h 656"/>
                    <a:gd name="connsiteX4" fmla="*/ 222 w 819"/>
                    <a:gd name="connsiteY4" fmla="*/ 24 h 656"/>
                    <a:gd name="connsiteX5" fmla="*/ 225 w 819"/>
                    <a:gd name="connsiteY5" fmla="*/ 44 h 656"/>
                    <a:gd name="connsiteX6" fmla="*/ 150 w 819"/>
                    <a:gd name="connsiteY6" fmla="*/ 9 h 656"/>
                    <a:gd name="connsiteX7" fmla="*/ 81 w 819"/>
                    <a:gd name="connsiteY7" fmla="*/ 77 h 656"/>
                    <a:gd name="connsiteX8" fmla="*/ 21 w 819"/>
                    <a:gd name="connsiteY8" fmla="*/ 107 h 656"/>
                    <a:gd name="connsiteX9" fmla="*/ 0 w 819"/>
                    <a:gd name="connsiteY9" fmla="*/ 206 h 656"/>
                    <a:gd name="connsiteX10" fmla="*/ 41 w 819"/>
                    <a:gd name="connsiteY10" fmla="*/ 273 h 656"/>
                    <a:gd name="connsiteX11" fmla="*/ 260 w 819"/>
                    <a:gd name="connsiteY11" fmla="*/ 297 h 656"/>
                    <a:gd name="connsiteX12" fmla="*/ 323 w 819"/>
                    <a:gd name="connsiteY12" fmla="*/ 372 h 656"/>
                    <a:gd name="connsiteX13" fmla="*/ 308 w 819"/>
                    <a:gd name="connsiteY13" fmla="*/ 476 h 656"/>
                    <a:gd name="connsiteX14" fmla="*/ 201 w 819"/>
                    <a:gd name="connsiteY14" fmla="*/ 500 h 656"/>
                    <a:gd name="connsiteX15" fmla="*/ 260 w 819"/>
                    <a:gd name="connsiteY15" fmla="*/ 564 h 656"/>
                    <a:gd name="connsiteX16" fmla="*/ 291 w 819"/>
                    <a:gd name="connsiteY16" fmla="*/ 603 h 656"/>
                    <a:gd name="connsiteX17" fmla="*/ 422 w 819"/>
                    <a:gd name="connsiteY17" fmla="*/ 656 h 656"/>
                    <a:gd name="connsiteX18" fmla="*/ 545 w 819"/>
                    <a:gd name="connsiteY18" fmla="*/ 626 h 656"/>
                    <a:gd name="connsiteX19" fmla="*/ 645 w 819"/>
                    <a:gd name="connsiteY19" fmla="*/ 527 h 656"/>
                    <a:gd name="connsiteX20" fmla="*/ 722 w 819"/>
                    <a:gd name="connsiteY20" fmla="*/ 432 h 656"/>
                    <a:gd name="connsiteX21" fmla="*/ 794 w 819"/>
                    <a:gd name="connsiteY21" fmla="*/ 431 h 656"/>
                    <a:gd name="connsiteX22" fmla="*/ 818 w 819"/>
                    <a:gd name="connsiteY22" fmla="*/ 413 h 656"/>
                    <a:gd name="connsiteX23" fmla="*/ 819 w 819"/>
                    <a:gd name="connsiteY23" fmla="*/ 345 h 656"/>
                    <a:gd name="connsiteX24" fmla="*/ 759 w 819"/>
                    <a:gd name="connsiteY24" fmla="*/ 276 h 656"/>
                    <a:gd name="connsiteX25" fmla="*/ 720 w 819"/>
                    <a:gd name="connsiteY25" fmla="*/ 266 h 656"/>
                    <a:gd name="connsiteX26" fmla="*/ 668 w 819"/>
                    <a:gd name="connsiteY26" fmla="*/ 236 h 656"/>
                    <a:gd name="connsiteX27" fmla="*/ 588 w 819"/>
                    <a:gd name="connsiteY27" fmla="*/ 291 h 656"/>
                    <a:gd name="connsiteX28" fmla="*/ 537 w 819"/>
                    <a:gd name="connsiteY28" fmla="*/ 216 h 656"/>
                    <a:gd name="connsiteX29" fmla="*/ 536 w 819"/>
                    <a:gd name="connsiteY29" fmla="*/ 153 h 656"/>
                    <a:gd name="connsiteX30" fmla="*/ 457 w 819"/>
                    <a:gd name="connsiteY30" fmla="*/ 77 h 656"/>
                    <a:gd name="connsiteX0" fmla="*/ 363 w 819"/>
                    <a:gd name="connsiteY0" fmla="*/ 108 h 656"/>
                    <a:gd name="connsiteX1" fmla="*/ 273 w 819"/>
                    <a:gd name="connsiteY1" fmla="*/ 5 h 656"/>
                    <a:gd name="connsiteX2" fmla="*/ 251 w 819"/>
                    <a:gd name="connsiteY2" fmla="*/ 0 h 656"/>
                    <a:gd name="connsiteX3" fmla="*/ 233 w 819"/>
                    <a:gd name="connsiteY3" fmla="*/ 6 h 656"/>
                    <a:gd name="connsiteX4" fmla="*/ 222 w 819"/>
                    <a:gd name="connsiteY4" fmla="*/ 24 h 656"/>
                    <a:gd name="connsiteX5" fmla="*/ 225 w 819"/>
                    <a:gd name="connsiteY5" fmla="*/ 44 h 656"/>
                    <a:gd name="connsiteX6" fmla="*/ 150 w 819"/>
                    <a:gd name="connsiteY6" fmla="*/ 9 h 656"/>
                    <a:gd name="connsiteX7" fmla="*/ 81 w 819"/>
                    <a:gd name="connsiteY7" fmla="*/ 77 h 656"/>
                    <a:gd name="connsiteX8" fmla="*/ 21 w 819"/>
                    <a:gd name="connsiteY8" fmla="*/ 107 h 656"/>
                    <a:gd name="connsiteX9" fmla="*/ 0 w 819"/>
                    <a:gd name="connsiteY9" fmla="*/ 206 h 656"/>
                    <a:gd name="connsiteX10" fmla="*/ 41 w 819"/>
                    <a:gd name="connsiteY10" fmla="*/ 273 h 656"/>
                    <a:gd name="connsiteX11" fmla="*/ 260 w 819"/>
                    <a:gd name="connsiteY11" fmla="*/ 297 h 656"/>
                    <a:gd name="connsiteX12" fmla="*/ 323 w 819"/>
                    <a:gd name="connsiteY12" fmla="*/ 372 h 656"/>
                    <a:gd name="connsiteX13" fmla="*/ 308 w 819"/>
                    <a:gd name="connsiteY13" fmla="*/ 476 h 656"/>
                    <a:gd name="connsiteX14" fmla="*/ 201 w 819"/>
                    <a:gd name="connsiteY14" fmla="*/ 500 h 656"/>
                    <a:gd name="connsiteX15" fmla="*/ 260 w 819"/>
                    <a:gd name="connsiteY15" fmla="*/ 564 h 656"/>
                    <a:gd name="connsiteX16" fmla="*/ 291 w 819"/>
                    <a:gd name="connsiteY16" fmla="*/ 603 h 656"/>
                    <a:gd name="connsiteX17" fmla="*/ 422 w 819"/>
                    <a:gd name="connsiteY17" fmla="*/ 656 h 656"/>
                    <a:gd name="connsiteX18" fmla="*/ 545 w 819"/>
                    <a:gd name="connsiteY18" fmla="*/ 626 h 656"/>
                    <a:gd name="connsiteX19" fmla="*/ 645 w 819"/>
                    <a:gd name="connsiteY19" fmla="*/ 527 h 656"/>
                    <a:gd name="connsiteX20" fmla="*/ 722 w 819"/>
                    <a:gd name="connsiteY20" fmla="*/ 432 h 656"/>
                    <a:gd name="connsiteX21" fmla="*/ 794 w 819"/>
                    <a:gd name="connsiteY21" fmla="*/ 431 h 656"/>
                    <a:gd name="connsiteX22" fmla="*/ 818 w 819"/>
                    <a:gd name="connsiteY22" fmla="*/ 413 h 656"/>
                    <a:gd name="connsiteX23" fmla="*/ 819 w 819"/>
                    <a:gd name="connsiteY23" fmla="*/ 345 h 656"/>
                    <a:gd name="connsiteX24" fmla="*/ 759 w 819"/>
                    <a:gd name="connsiteY24" fmla="*/ 276 h 656"/>
                    <a:gd name="connsiteX25" fmla="*/ 720 w 819"/>
                    <a:gd name="connsiteY25" fmla="*/ 266 h 656"/>
                    <a:gd name="connsiteX26" fmla="*/ 668 w 819"/>
                    <a:gd name="connsiteY26" fmla="*/ 236 h 656"/>
                    <a:gd name="connsiteX27" fmla="*/ 588 w 819"/>
                    <a:gd name="connsiteY27" fmla="*/ 291 h 656"/>
                    <a:gd name="connsiteX28" fmla="*/ 537 w 819"/>
                    <a:gd name="connsiteY28" fmla="*/ 216 h 656"/>
                    <a:gd name="connsiteX29" fmla="*/ 536 w 819"/>
                    <a:gd name="connsiteY29" fmla="*/ 153 h 656"/>
                    <a:gd name="connsiteX30" fmla="*/ 457 w 819"/>
                    <a:gd name="connsiteY30" fmla="*/ 77 h 656"/>
                    <a:gd name="connsiteX0" fmla="*/ 363 w 819"/>
                    <a:gd name="connsiteY0" fmla="*/ 120 h 668"/>
                    <a:gd name="connsiteX1" fmla="*/ 273 w 819"/>
                    <a:gd name="connsiteY1" fmla="*/ 17 h 668"/>
                    <a:gd name="connsiteX2" fmla="*/ 233 w 819"/>
                    <a:gd name="connsiteY2" fmla="*/ 18 h 668"/>
                    <a:gd name="connsiteX3" fmla="*/ 222 w 819"/>
                    <a:gd name="connsiteY3" fmla="*/ 36 h 668"/>
                    <a:gd name="connsiteX4" fmla="*/ 225 w 819"/>
                    <a:gd name="connsiteY4" fmla="*/ 56 h 668"/>
                    <a:gd name="connsiteX5" fmla="*/ 150 w 819"/>
                    <a:gd name="connsiteY5" fmla="*/ 21 h 668"/>
                    <a:gd name="connsiteX6" fmla="*/ 81 w 819"/>
                    <a:gd name="connsiteY6" fmla="*/ 89 h 668"/>
                    <a:gd name="connsiteX7" fmla="*/ 21 w 819"/>
                    <a:gd name="connsiteY7" fmla="*/ 119 h 668"/>
                    <a:gd name="connsiteX8" fmla="*/ 0 w 819"/>
                    <a:gd name="connsiteY8" fmla="*/ 218 h 668"/>
                    <a:gd name="connsiteX9" fmla="*/ 41 w 819"/>
                    <a:gd name="connsiteY9" fmla="*/ 285 h 668"/>
                    <a:gd name="connsiteX10" fmla="*/ 260 w 819"/>
                    <a:gd name="connsiteY10" fmla="*/ 309 h 668"/>
                    <a:gd name="connsiteX11" fmla="*/ 323 w 819"/>
                    <a:gd name="connsiteY11" fmla="*/ 384 h 668"/>
                    <a:gd name="connsiteX12" fmla="*/ 308 w 819"/>
                    <a:gd name="connsiteY12" fmla="*/ 488 h 668"/>
                    <a:gd name="connsiteX13" fmla="*/ 201 w 819"/>
                    <a:gd name="connsiteY13" fmla="*/ 512 h 668"/>
                    <a:gd name="connsiteX14" fmla="*/ 260 w 819"/>
                    <a:gd name="connsiteY14" fmla="*/ 576 h 668"/>
                    <a:gd name="connsiteX15" fmla="*/ 291 w 819"/>
                    <a:gd name="connsiteY15" fmla="*/ 615 h 668"/>
                    <a:gd name="connsiteX16" fmla="*/ 422 w 819"/>
                    <a:gd name="connsiteY16" fmla="*/ 668 h 668"/>
                    <a:gd name="connsiteX17" fmla="*/ 545 w 819"/>
                    <a:gd name="connsiteY17" fmla="*/ 638 h 668"/>
                    <a:gd name="connsiteX18" fmla="*/ 645 w 819"/>
                    <a:gd name="connsiteY18" fmla="*/ 539 h 668"/>
                    <a:gd name="connsiteX19" fmla="*/ 722 w 819"/>
                    <a:gd name="connsiteY19" fmla="*/ 444 h 668"/>
                    <a:gd name="connsiteX20" fmla="*/ 794 w 819"/>
                    <a:gd name="connsiteY20" fmla="*/ 443 h 668"/>
                    <a:gd name="connsiteX21" fmla="*/ 818 w 819"/>
                    <a:gd name="connsiteY21" fmla="*/ 425 h 668"/>
                    <a:gd name="connsiteX22" fmla="*/ 819 w 819"/>
                    <a:gd name="connsiteY22" fmla="*/ 357 h 668"/>
                    <a:gd name="connsiteX23" fmla="*/ 759 w 819"/>
                    <a:gd name="connsiteY23" fmla="*/ 288 h 668"/>
                    <a:gd name="connsiteX24" fmla="*/ 720 w 819"/>
                    <a:gd name="connsiteY24" fmla="*/ 278 h 668"/>
                    <a:gd name="connsiteX25" fmla="*/ 668 w 819"/>
                    <a:gd name="connsiteY25" fmla="*/ 248 h 668"/>
                    <a:gd name="connsiteX26" fmla="*/ 588 w 819"/>
                    <a:gd name="connsiteY26" fmla="*/ 303 h 668"/>
                    <a:gd name="connsiteX27" fmla="*/ 537 w 819"/>
                    <a:gd name="connsiteY27" fmla="*/ 228 h 668"/>
                    <a:gd name="connsiteX28" fmla="*/ 536 w 819"/>
                    <a:gd name="connsiteY28" fmla="*/ 165 h 668"/>
                    <a:gd name="connsiteX29" fmla="*/ 457 w 819"/>
                    <a:gd name="connsiteY29" fmla="*/ 89 h 668"/>
                    <a:gd name="connsiteX0" fmla="*/ 363 w 819"/>
                    <a:gd name="connsiteY0" fmla="*/ 102 h 650"/>
                    <a:gd name="connsiteX1" fmla="*/ 233 w 819"/>
                    <a:gd name="connsiteY1" fmla="*/ 0 h 650"/>
                    <a:gd name="connsiteX2" fmla="*/ 222 w 819"/>
                    <a:gd name="connsiteY2" fmla="*/ 18 h 650"/>
                    <a:gd name="connsiteX3" fmla="*/ 225 w 819"/>
                    <a:gd name="connsiteY3" fmla="*/ 38 h 650"/>
                    <a:gd name="connsiteX4" fmla="*/ 150 w 819"/>
                    <a:gd name="connsiteY4" fmla="*/ 3 h 650"/>
                    <a:gd name="connsiteX5" fmla="*/ 81 w 819"/>
                    <a:gd name="connsiteY5" fmla="*/ 71 h 650"/>
                    <a:gd name="connsiteX6" fmla="*/ 21 w 819"/>
                    <a:gd name="connsiteY6" fmla="*/ 101 h 650"/>
                    <a:gd name="connsiteX7" fmla="*/ 0 w 819"/>
                    <a:gd name="connsiteY7" fmla="*/ 200 h 650"/>
                    <a:gd name="connsiteX8" fmla="*/ 41 w 819"/>
                    <a:gd name="connsiteY8" fmla="*/ 267 h 650"/>
                    <a:gd name="connsiteX9" fmla="*/ 260 w 819"/>
                    <a:gd name="connsiteY9" fmla="*/ 291 h 650"/>
                    <a:gd name="connsiteX10" fmla="*/ 323 w 819"/>
                    <a:gd name="connsiteY10" fmla="*/ 366 h 650"/>
                    <a:gd name="connsiteX11" fmla="*/ 308 w 819"/>
                    <a:gd name="connsiteY11" fmla="*/ 470 h 650"/>
                    <a:gd name="connsiteX12" fmla="*/ 201 w 819"/>
                    <a:gd name="connsiteY12" fmla="*/ 494 h 650"/>
                    <a:gd name="connsiteX13" fmla="*/ 260 w 819"/>
                    <a:gd name="connsiteY13" fmla="*/ 558 h 650"/>
                    <a:gd name="connsiteX14" fmla="*/ 291 w 819"/>
                    <a:gd name="connsiteY14" fmla="*/ 597 h 650"/>
                    <a:gd name="connsiteX15" fmla="*/ 422 w 819"/>
                    <a:gd name="connsiteY15" fmla="*/ 650 h 650"/>
                    <a:gd name="connsiteX16" fmla="*/ 545 w 819"/>
                    <a:gd name="connsiteY16" fmla="*/ 620 h 650"/>
                    <a:gd name="connsiteX17" fmla="*/ 645 w 819"/>
                    <a:gd name="connsiteY17" fmla="*/ 521 h 650"/>
                    <a:gd name="connsiteX18" fmla="*/ 722 w 819"/>
                    <a:gd name="connsiteY18" fmla="*/ 426 h 650"/>
                    <a:gd name="connsiteX19" fmla="*/ 794 w 819"/>
                    <a:gd name="connsiteY19" fmla="*/ 425 h 650"/>
                    <a:gd name="connsiteX20" fmla="*/ 818 w 819"/>
                    <a:gd name="connsiteY20" fmla="*/ 407 h 650"/>
                    <a:gd name="connsiteX21" fmla="*/ 819 w 819"/>
                    <a:gd name="connsiteY21" fmla="*/ 339 h 650"/>
                    <a:gd name="connsiteX22" fmla="*/ 759 w 819"/>
                    <a:gd name="connsiteY22" fmla="*/ 270 h 650"/>
                    <a:gd name="connsiteX23" fmla="*/ 720 w 819"/>
                    <a:gd name="connsiteY23" fmla="*/ 260 h 650"/>
                    <a:gd name="connsiteX24" fmla="*/ 668 w 819"/>
                    <a:gd name="connsiteY24" fmla="*/ 230 h 650"/>
                    <a:gd name="connsiteX25" fmla="*/ 588 w 819"/>
                    <a:gd name="connsiteY25" fmla="*/ 285 h 650"/>
                    <a:gd name="connsiteX26" fmla="*/ 537 w 819"/>
                    <a:gd name="connsiteY26" fmla="*/ 210 h 650"/>
                    <a:gd name="connsiteX27" fmla="*/ 536 w 819"/>
                    <a:gd name="connsiteY27" fmla="*/ 147 h 650"/>
                    <a:gd name="connsiteX28" fmla="*/ 457 w 819"/>
                    <a:gd name="connsiteY28" fmla="*/ 71 h 650"/>
                    <a:gd name="connsiteX0" fmla="*/ 363 w 819"/>
                    <a:gd name="connsiteY0" fmla="*/ 99 h 647"/>
                    <a:gd name="connsiteX1" fmla="*/ 222 w 819"/>
                    <a:gd name="connsiteY1" fmla="*/ 15 h 647"/>
                    <a:gd name="connsiteX2" fmla="*/ 225 w 819"/>
                    <a:gd name="connsiteY2" fmla="*/ 35 h 647"/>
                    <a:gd name="connsiteX3" fmla="*/ 150 w 819"/>
                    <a:gd name="connsiteY3" fmla="*/ 0 h 647"/>
                    <a:gd name="connsiteX4" fmla="*/ 81 w 819"/>
                    <a:gd name="connsiteY4" fmla="*/ 68 h 647"/>
                    <a:gd name="connsiteX5" fmla="*/ 21 w 819"/>
                    <a:gd name="connsiteY5" fmla="*/ 98 h 647"/>
                    <a:gd name="connsiteX6" fmla="*/ 0 w 819"/>
                    <a:gd name="connsiteY6" fmla="*/ 197 h 647"/>
                    <a:gd name="connsiteX7" fmla="*/ 41 w 819"/>
                    <a:gd name="connsiteY7" fmla="*/ 264 h 647"/>
                    <a:gd name="connsiteX8" fmla="*/ 260 w 819"/>
                    <a:gd name="connsiteY8" fmla="*/ 288 h 647"/>
                    <a:gd name="connsiteX9" fmla="*/ 323 w 819"/>
                    <a:gd name="connsiteY9" fmla="*/ 363 h 647"/>
                    <a:gd name="connsiteX10" fmla="*/ 308 w 819"/>
                    <a:gd name="connsiteY10" fmla="*/ 467 h 647"/>
                    <a:gd name="connsiteX11" fmla="*/ 201 w 819"/>
                    <a:gd name="connsiteY11" fmla="*/ 491 h 647"/>
                    <a:gd name="connsiteX12" fmla="*/ 260 w 819"/>
                    <a:gd name="connsiteY12" fmla="*/ 555 h 647"/>
                    <a:gd name="connsiteX13" fmla="*/ 291 w 819"/>
                    <a:gd name="connsiteY13" fmla="*/ 594 h 647"/>
                    <a:gd name="connsiteX14" fmla="*/ 422 w 819"/>
                    <a:gd name="connsiteY14" fmla="*/ 647 h 647"/>
                    <a:gd name="connsiteX15" fmla="*/ 545 w 819"/>
                    <a:gd name="connsiteY15" fmla="*/ 617 h 647"/>
                    <a:gd name="connsiteX16" fmla="*/ 645 w 819"/>
                    <a:gd name="connsiteY16" fmla="*/ 518 h 647"/>
                    <a:gd name="connsiteX17" fmla="*/ 722 w 819"/>
                    <a:gd name="connsiteY17" fmla="*/ 423 h 647"/>
                    <a:gd name="connsiteX18" fmla="*/ 794 w 819"/>
                    <a:gd name="connsiteY18" fmla="*/ 422 h 647"/>
                    <a:gd name="connsiteX19" fmla="*/ 818 w 819"/>
                    <a:gd name="connsiteY19" fmla="*/ 404 h 647"/>
                    <a:gd name="connsiteX20" fmla="*/ 819 w 819"/>
                    <a:gd name="connsiteY20" fmla="*/ 336 h 647"/>
                    <a:gd name="connsiteX21" fmla="*/ 759 w 819"/>
                    <a:gd name="connsiteY21" fmla="*/ 267 h 647"/>
                    <a:gd name="connsiteX22" fmla="*/ 720 w 819"/>
                    <a:gd name="connsiteY22" fmla="*/ 257 h 647"/>
                    <a:gd name="connsiteX23" fmla="*/ 668 w 819"/>
                    <a:gd name="connsiteY23" fmla="*/ 227 h 647"/>
                    <a:gd name="connsiteX24" fmla="*/ 588 w 819"/>
                    <a:gd name="connsiteY24" fmla="*/ 282 h 647"/>
                    <a:gd name="connsiteX25" fmla="*/ 537 w 819"/>
                    <a:gd name="connsiteY25" fmla="*/ 207 h 647"/>
                    <a:gd name="connsiteX26" fmla="*/ 536 w 819"/>
                    <a:gd name="connsiteY26" fmla="*/ 144 h 647"/>
                    <a:gd name="connsiteX27" fmla="*/ 457 w 819"/>
                    <a:gd name="connsiteY27" fmla="*/ 68 h 647"/>
                    <a:gd name="connsiteX0" fmla="*/ 363 w 819"/>
                    <a:gd name="connsiteY0" fmla="*/ 99 h 647"/>
                    <a:gd name="connsiteX1" fmla="*/ 225 w 819"/>
                    <a:gd name="connsiteY1" fmla="*/ 35 h 647"/>
                    <a:gd name="connsiteX2" fmla="*/ 150 w 819"/>
                    <a:gd name="connsiteY2" fmla="*/ 0 h 647"/>
                    <a:gd name="connsiteX3" fmla="*/ 81 w 819"/>
                    <a:gd name="connsiteY3" fmla="*/ 68 h 647"/>
                    <a:gd name="connsiteX4" fmla="*/ 21 w 819"/>
                    <a:gd name="connsiteY4" fmla="*/ 98 h 647"/>
                    <a:gd name="connsiteX5" fmla="*/ 0 w 819"/>
                    <a:gd name="connsiteY5" fmla="*/ 197 h 647"/>
                    <a:gd name="connsiteX6" fmla="*/ 41 w 819"/>
                    <a:gd name="connsiteY6" fmla="*/ 264 h 647"/>
                    <a:gd name="connsiteX7" fmla="*/ 260 w 819"/>
                    <a:gd name="connsiteY7" fmla="*/ 288 h 647"/>
                    <a:gd name="connsiteX8" fmla="*/ 323 w 819"/>
                    <a:gd name="connsiteY8" fmla="*/ 363 h 647"/>
                    <a:gd name="connsiteX9" fmla="*/ 308 w 819"/>
                    <a:gd name="connsiteY9" fmla="*/ 467 h 647"/>
                    <a:gd name="connsiteX10" fmla="*/ 201 w 819"/>
                    <a:gd name="connsiteY10" fmla="*/ 491 h 647"/>
                    <a:gd name="connsiteX11" fmla="*/ 260 w 819"/>
                    <a:gd name="connsiteY11" fmla="*/ 555 h 647"/>
                    <a:gd name="connsiteX12" fmla="*/ 291 w 819"/>
                    <a:gd name="connsiteY12" fmla="*/ 594 h 647"/>
                    <a:gd name="connsiteX13" fmla="*/ 422 w 819"/>
                    <a:gd name="connsiteY13" fmla="*/ 647 h 647"/>
                    <a:gd name="connsiteX14" fmla="*/ 545 w 819"/>
                    <a:gd name="connsiteY14" fmla="*/ 617 h 647"/>
                    <a:gd name="connsiteX15" fmla="*/ 645 w 819"/>
                    <a:gd name="connsiteY15" fmla="*/ 518 h 647"/>
                    <a:gd name="connsiteX16" fmla="*/ 722 w 819"/>
                    <a:gd name="connsiteY16" fmla="*/ 423 h 647"/>
                    <a:gd name="connsiteX17" fmla="*/ 794 w 819"/>
                    <a:gd name="connsiteY17" fmla="*/ 422 h 647"/>
                    <a:gd name="connsiteX18" fmla="*/ 818 w 819"/>
                    <a:gd name="connsiteY18" fmla="*/ 404 h 647"/>
                    <a:gd name="connsiteX19" fmla="*/ 819 w 819"/>
                    <a:gd name="connsiteY19" fmla="*/ 336 h 647"/>
                    <a:gd name="connsiteX20" fmla="*/ 759 w 819"/>
                    <a:gd name="connsiteY20" fmla="*/ 267 h 647"/>
                    <a:gd name="connsiteX21" fmla="*/ 720 w 819"/>
                    <a:gd name="connsiteY21" fmla="*/ 257 h 647"/>
                    <a:gd name="connsiteX22" fmla="*/ 668 w 819"/>
                    <a:gd name="connsiteY22" fmla="*/ 227 h 647"/>
                    <a:gd name="connsiteX23" fmla="*/ 588 w 819"/>
                    <a:gd name="connsiteY23" fmla="*/ 282 h 647"/>
                    <a:gd name="connsiteX24" fmla="*/ 537 w 819"/>
                    <a:gd name="connsiteY24" fmla="*/ 207 h 647"/>
                    <a:gd name="connsiteX25" fmla="*/ 536 w 819"/>
                    <a:gd name="connsiteY25" fmla="*/ 144 h 647"/>
                    <a:gd name="connsiteX26" fmla="*/ 457 w 819"/>
                    <a:gd name="connsiteY26" fmla="*/ 68 h 647"/>
                    <a:gd name="connsiteX0" fmla="*/ 363 w 819"/>
                    <a:gd name="connsiteY0" fmla="*/ 99 h 647"/>
                    <a:gd name="connsiteX1" fmla="*/ 308 w 819"/>
                    <a:gd name="connsiteY1" fmla="*/ 94 h 647"/>
                    <a:gd name="connsiteX2" fmla="*/ 225 w 819"/>
                    <a:gd name="connsiteY2" fmla="*/ 35 h 647"/>
                    <a:gd name="connsiteX3" fmla="*/ 150 w 819"/>
                    <a:gd name="connsiteY3" fmla="*/ 0 h 647"/>
                    <a:gd name="connsiteX4" fmla="*/ 81 w 819"/>
                    <a:gd name="connsiteY4" fmla="*/ 68 h 647"/>
                    <a:gd name="connsiteX5" fmla="*/ 21 w 819"/>
                    <a:gd name="connsiteY5" fmla="*/ 98 h 647"/>
                    <a:gd name="connsiteX6" fmla="*/ 0 w 819"/>
                    <a:gd name="connsiteY6" fmla="*/ 197 h 647"/>
                    <a:gd name="connsiteX7" fmla="*/ 41 w 819"/>
                    <a:gd name="connsiteY7" fmla="*/ 264 h 647"/>
                    <a:gd name="connsiteX8" fmla="*/ 260 w 819"/>
                    <a:gd name="connsiteY8" fmla="*/ 288 h 647"/>
                    <a:gd name="connsiteX9" fmla="*/ 323 w 819"/>
                    <a:gd name="connsiteY9" fmla="*/ 363 h 647"/>
                    <a:gd name="connsiteX10" fmla="*/ 308 w 819"/>
                    <a:gd name="connsiteY10" fmla="*/ 467 h 647"/>
                    <a:gd name="connsiteX11" fmla="*/ 201 w 819"/>
                    <a:gd name="connsiteY11" fmla="*/ 491 h 647"/>
                    <a:gd name="connsiteX12" fmla="*/ 260 w 819"/>
                    <a:gd name="connsiteY12" fmla="*/ 555 h 647"/>
                    <a:gd name="connsiteX13" fmla="*/ 291 w 819"/>
                    <a:gd name="connsiteY13" fmla="*/ 594 h 647"/>
                    <a:gd name="connsiteX14" fmla="*/ 422 w 819"/>
                    <a:gd name="connsiteY14" fmla="*/ 647 h 647"/>
                    <a:gd name="connsiteX15" fmla="*/ 545 w 819"/>
                    <a:gd name="connsiteY15" fmla="*/ 617 h 647"/>
                    <a:gd name="connsiteX16" fmla="*/ 645 w 819"/>
                    <a:gd name="connsiteY16" fmla="*/ 518 h 647"/>
                    <a:gd name="connsiteX17" fmla="*/ 722 w 819"/>
                    <a:gd name="connsiteY17" fmla="*/ 423 h 647"/>
                    <a:gd name="connsiteX18" fmla="*/ 794 w 819"/>
                    <a:gd name="connsiteY18" fmla="*/ 422 h 647"/>
                    <a:gd name="connsiteX19" fmla="*/ 818 w 819"/>
                    <a:gd name="connsiteY19" fmla="*/ 404 h 647"/>
                    <a:gd name="connsiteX20" fmla="*/ 819 w 819"/>
                    <a:gd name="connsiteY20" fmla="*/ 336 h 647"/>
                    <a:gd name="connsiteX21" fmla="*/ 759 w 819"/>
                    <a:gd name="connsiteY21" fmla="*/ 267 h 647"/>
                    <a:gd name="connsiteX22" fmla="*/ 720 w 819"/>
                    <a:gd name="connsiteY22" fmla="*/ 257 h 647"/>
                    <a:gd name="connsiteX23" fmla="*/ 668 w 819"/>
                    <a:gd name="connsiteY23" fmla="*/ 227 h 647"/>
                    <a:gd name="connsiteX24" fmla="*/ 588 w 819"/>
                    <a:gd name="connsiteY24" fmla="*/ 282 h 647"/>
                    <a:gd name="connsiteX25" fmla="*/ 537 w 819"/>
                    <a:gd name="connsiteY25" fmla="*/ 207 h 647"/>
                    <a:gd name="connsiteX26" fmla="*/ 536 w 819"/>
                    <a:gd name="connsiteY26" fmla="*/ 144 h 647"/>
                    <a:gd name="connsiteX27" fmla="*/ 457 w 819"/>
                    <a:gd name="connsiteY27" fmla="*/ 68 h 647"/>
                    <a:gd name="connsiteX0" fmla="*/ 363 w 819"/>
                    <a:gd name="connsiteY0" fmla="*/ 99 h 647"/>
                    <a:gd name="connsiteX1" fmla="*/ 225 w 819"/>
                    <a:gd name="connsiteY1" fmla="*/ 35 h 647"/>
                    <a:gd name="connsiteX2" fmla="*/ 150 w 819"/>
                    <a:gd name="connsiteY2" fmla="*/ 0 h 647"/>
                    <a:gd name="connsiteX3" fmla="*/ 81 w 819"/>
                    <a:gd name="connsiteY3" fmla="*/ 68 h 647"/>
                    <a:gd name="connsiteX4" fmla="*/ 21 w 819"/>
                    <a:gd name="connsiteY4" fmla="*/ 98 h 647"/>
                    <a:gd name="connsiteX5" fmla="*/ 0 w 819"/>
                    <a:gd name="connsiteY5" fmla="*/ 197 h 647"/>
                    <a:gd name="connsiteX6" fmla="*/ 41 w 819"/>
                    <a:gd name="connsiteY6" fmla="*/ 264 h 647"/>
                    <a:gd name="connsiteX7" fmla="*/ 260 w 819"/>
                    <a:gd name="connsiteY7" fmla="*/ 288 h 647"/>
                    <a:gd name="connsiteX8" fmla="*/ 323 w 819"/>
                    <a:gd name="connsiteY8" fmla="*/ 363 h 647"/>
                    <a:gd name="connsiteX9" fmla="*/ 308 w 819"/>
                    <a:gd name="connsiteY9" fmla="*/ 467 h 647"/>
                    <a:gd name="connsiteX10" fmla="*/ 201 w 819"/>
                    <a:gd name="connsiteY10" fmla="*/ 491 h 647"/>
                    <a:gd name="connsiteX11" fmla="*/ 260 w 819"/>
                    <a:gd name="connsiteY11" fmla="*/ 555 h 647"/>
                    <a:gd name="connsiteX12" fmla="*/ 291 w 819"/>
                    <a:gd name="connsiteY12" fmla="*/ 594 h 647"/>
                    <a:gd name="connsiteX13" fmla="*/ 422 w 819"/>
                    <a:gd name="connsiteY13" fmla="*/ 647 h 647"/>
                    <a:gd name="connsiteX14" fmla="*/ 545 w 819"/>
                    <a:gd name="connsiteY14" fmla="*/ 617 h 647"/>
                    <a:gd name="connsiteX15" fmla="*/ 645 w 819"/>
                    <a:gd name="connsiteY15" fmla="*/ 518 h 647"/>
                    <a:gd name="connsiteX16" fmla="*/ 722 w 819"/>
                    <a:gd name="connsiteY16" fmla="*/ 423 h 647"/>
                    <a:gd name="connsiteX17" fmla="*/ 794 w 819"/>
                    <a:gd name="connsiteY17" fmla="*/ 422 h 647"/>
                    <a:gd name="connsiteX18" fmla="*/ 818 w 819"/>
                    <a:gd name="connsiteY18" fmla="*/ 404 h 647"/>
                    <a:gd name="connsiteX19" fmla="*/ 819 w 819"/>
                    <a:gd name="connsiteY19" fmla="*/ 336 h 647"/>
                    <a:gd name="connsiteX20" fmla="*/ 759 w 819"/>
                    <a:gd name="connsiteY20" fmla="*/ 267 h 647"/>
                    <a:gd name="connsiteX21" fmla="*/ 720 w 819"/>
                    <a:gd name="connsiteY21" fmla="*/ 257 h 647"/>
                    <a:gd name="connsiteX22" fmla="*/ 668 w 819"/>
                    <a:gd name="connsiteY22" fmla="*/ 227 h 647"/>
                    <a:gd name="connsiteX23" fmla="*/ 588 w 819"/>
                    <a:gd name="connsiteY23" fmla="*/ 282 h 647"/>
                    <a:gd name="connsiteX24" fmla="*/ 537 w 819"/>
                    <a:gd name="connsiteY24" fmla="*/ 207 h 647"/>
                    <a:gd name="connsiteX25" fmla="*/ 536 w 819"/>
                    <a:gd name="connsiteY25" fmla="*/ 144 h 647"/>
                    <a:gd name="connsiteX26" fmla="*/ 457 w 819"/>
                    <a:gd name="connsiteY26" fmla="*/ 68 h 647"/>
                    <a:gd name="connsiteX0" fmla="*/ 363 w 819"/>
                    <a:gd name="connsiteY0" fmla="*/ 99 h 647"/>
                    <a:gd name="connsiteX1" fmla="*/ 150 w 819"/>
                    <a:gd name="connsiteY1" fmla="*/ 0 h 647"/>
                    <a:gd name="connsiteX2" fmla="*/ 81 w 819"/>
                    <a:gd name="connsiteY2" fmla="*/ 68 h 647"/>
                    <a:gd name="connsiteX3" fmla="*/ 21 w 819"/>
                    <a:gd name="connsiteY3" fmla="*/ 98 h 647"/>
                    <a:gd name="connsiteX4" fmla="*/ 0 w 819"/>
                    <a:gd name="connsiteY4" fmla="*/ 197 h 647"/>
                    <a:gd name="connsiteX5" fmla="*/ 41 w 819"/>
                    <a:gd name="connsiteY5" fmla="*/ 264 h 647"/>
                    <a:gd name="connsiteX6" fmla="*/ 260 w 819"/>
                    <a:gd name="connsiteY6" fmla="*/ 288 h 647"/>
                    <a:gd name="connsiteX7" fmla="*/ 323 w 819"/>
                    <a:gd name="connsiteY7" fmla="*/ 363 h 647"/>
                    <a:gd name="connsiteX8" fmla="*/ 308 w 819"/>
                    <a:gd name="connsiteY8" fmla="*/ 467 h 647"/>
                    <a:gd name="connsiteX9" fmla="*/ 201 w 819"/>
                    <a:gd name="connsiteY9" fmla="*/ 491 h 647"/>
                    <a:gd name="connsiteX10" fmla="*/ 260 w 819"/>
                    <a:gd name="connsiteY10" fmla="*/ 555 h 647"/>
                    <a:gd name="connsiteX11" fmla="*/ 291 w 819"/>
                    <a:gd name="connsiteY11" fmla="*/ 594 h 647"/>
                    <a:gd name="connsiteX12" fmla="*/ 422 w 819"/>
                    <a:gd name="connsiteY12" fmla="*/ 647 h 647"/>
                    <a:gd name="connsiteX13" fmla="*/ 545 w 819"/>
                    <a:gd name="connsiteY13" fmla="*/ 617 h 647"/>
                    <a:gd name="connsiteX14" fmla="*/ 645 w 819"/>
                    <a:gd name="connsiteY14" fmla="*/ 518 h 647"/>
                    <a:gd name="connsiteX15" fmla="*/ 722 w 819"/>
                    <a:gd name="connsiteY15" fmla="*/ 423 h 647"/>
                    <a:gd name="connsiteX16" fmla="*/ 794 w 819"/>
                    <a:gd name="connsiteY16" fmla="*/ 422 h 647"/>
                    <a:gd name="connsiteX17" fmla="*/ 818 w 819"/>
                    <a:gd name="connsiteY17" fmla="*/ 404 h 647"/>
                    <a:gd name="connsiteX18" fmla="*/ 819 w 819"/>
                    <a:gd name="connsiteY18" fmla="*/ 336 h 647"/>
                    <a:gd name="connsiteX19" fmla="*/ 759 w 819"/>
                    <a:gd name="connsiteY19" fmla="*/ 267 h 647"/>
                    <a:gd name="connsiteX20" fmla="*/ 720 w 819"/>
                    <a:gd name="connsiteY20" fmla="*/ 257 h 647"/>
                    <a:gd name="connsiteX21" fmla="*/ 668 w 819"/>
                    <a:gd name="connsiteY21" fmla="*/ 227 h 647"/>
                    <a:gd name="connsiteX22" fmla="*/ 588 w 819"/>
                    <a:gd name="connsiteY22" fmla="*/ 282 h 647"/>
                    <a:gd name="connsiteX23" fmla="*/ 537 w 819"/>
                    <a:gd name="connsiteY23" fmla="*/ 207 h 647"/>
                    <a:gd name="connsiteX24" fmla="*/ 536 w 819"/>
                    <a:gd name="connsiteY24" fmla="*/ 144 h 647"/>
                    <a:gd name="connsiteX25" fmla="*/ 457 w 819"/>
                    <a:gd name="connsiteY25" fmla="*/ 68 h 647"/>
                    <a:gd name="connsiteX0" fmla="*/ 363 w 819"/>
                    <a:gd name="connsiteY0" fmla="*/ 99 h 647"/>
                    <a:gd name="connsiteX1" fmla="*/ 234 w 819"/>
                    <a:gd name="connsiteY1" fmla="*/ 0 h 647"/>
                    <a:gd name="connsiteX2" fmla="*/ 81 w 819"/>
                    <a:gd name="connsiteY2" fmla="*/ 68 h 647"/>
                    <a:gd name="connsiteX3" fmla="*/ 21 w 819"/>
                    <a:gd name="connsiteY3" fmla="*/ 98 h 647"/>
                    <a:gd name="connsiteX4" fmla="*/ 0 w 819"/>
                    <a:gd name="connsiteY4" fmla="*/ 197 h 647"/>
                    <a:gd name="connsiteX5" fmla="*/ 41 w 819"/>
                    <a:gd name="connsiteY5" fmla="*/ 264 h 647"/>
                    <a:gd name="connsiteX6" fmla="*/ 260 w 819"/>
                    <a:gd name="connsiteY6" fmla="*/ 288 h 647"/>
                    <a:gd name="connsiteX7" fmla="*/ 323 w 819"/>
                    <a:gd name="connsiteY7" fmla="*/ 363 h 647"/>
                    <a:gd name="connsiteX8" fmla="*/ 308 w 819"/>
                    <a:gd name="connsiteY8" fmla="*/ 467 h 647"/>
                    <a:gd name="connsiteX9" fmla="*/ 201 w 819"/>
                    <a:gd name="connsiteY9" fmla="*/ 491 h 647"/>
                    <a:gd name="connsiteX10" fmla="*/ 260 w 819"/>
                    <a:gd name="connsiteY10" fmla="*/ 555 h 647"/>
                    <a:gd name="connsiteX11" fmla="*/ 291 w 819"/>
                    <a:gd name="connsiteY11" fmla="*/ 594 h 647"/>
                    <a:gd name="connsiteX12" fmla="*/ 422 w 819"/>
                    <a:gd name="connsiteY12" fmla="*/ 647 h 647"/>
                    <a:gd name="connsiteX13" fmla="*/ 545 w 819"/>
                    <a:gd name="connsiteY13" fmla="*/ 617 h 647"/>
                    <a:gd name="connsiteX14" fmla="*/ 645 w 819"/>
                    <a:gd name="connsiteY14" fmla="*/ 518 h 647"/>
                    <a:gd name="connsiteX15" fmla="*/ 722 w 819"/>
                    <a:gd name="connsiteY15" fmla="*/ 423 h 647"/>
                    <a:gd name="connsiteX16" fmla="*/ 794 w 819"/>
                    <a:gd name="connsiteY16" fmla="*/ 422 h 647"/>
                    <a:gd name="connsiteX17" fmla="*/ 818 w 819"/>
                    <a:gd name="connsiteY17" fmla="*/ 404 h 647"/>
                    <a:gd name="connsiteX18" fmla="*/ 819 w 819"/>
                    <a:gd name="connsiteY18" fmla="*/ 336 h 647"/>
                    <a:gd name="connsiteX19" fmla="*/ 759 w 819"/>
                    <a:gd name="connsiteY19" fmla="*/ 267 h 647"/>
                    <a:gd name="connsiteX20" fmla="*/ 720 w 819"/>
                    <a:gd name="connsiteY20" fmla="*/ 257 h 647"/>
                    <a:gd name="connsiteX21" fmla="*/ 668 w 819"/>
                    <a:gd name="connsiteY21" fmla="*/ 227 h 647"/>
                    <a:gd name="connsiteX22" fmla="*/ 588 w 819"/>
                    <a:gd name="connsiteY22" fmla="*/ 282 h 647"/>
                    <a:gd name="connsiteX23" fmla="*/ 537 w 819"/>
                    <a:gd name="connsiteY23" fmla="*/ 207 h 647"/>
                    <a:gd name="connsiteX24" fmla="*/ 536 w 819"/>
                    <a:gd name="connsiteY24" fmla="*/ 144 h 647"/>
                    <a:gd name="connsiteX25" fmla="*/ 457 w 819"/>
                    <a:gd name="connsiteY25" fmla="*/ 68 h 647"/>
                    <a:gd name="connsiteX0" fmla="*/ 363 w 819"/>
                    <a:gd name="connsiteY0" fmla="*/ 99 h 647"/>
                    <a:gd name="connsiteX1" fmla="*/ 234 w 819"/>
                    <a:gd name="connsiteY1" fmla="*/ 0 h 647"/>
                    <a:gd name="connsiteX2" fmla="*/ 81 w 819"/>
                    <a:gd name="connsiteY2" fmla="*/ 68 h 647"/>
                    <a:gd name="connsiteX3" fmla="*/ 21 w 819"/>
                    <a:gd name="connsiteY3" fmla="*/ 98 h 647"/>
                    <a:gd name="connsiteX4" fmla="*/ 0 w 819"/>
                    <a:gd name="connsiteY4" fmla="*/ 197 h 647"/>
                    <a:gd name="connsiteX5" fmla="*/ 41 w 819"/>
                    <a:gd name="connsiteY5" fmla="*/ 264 h 647"/>
                    <a:gd name="connsiteX6" fmla="*/ 260 w 819"/>
                    <a:gd name="connsiteY6" fmla="*/ 288 h 647"/>
                    <a:gd name="connsiteX7" fmla="*/ 323 w 819"/>
                    <a:gd name="connsiteY7" fmla="*/ 363 h 647"/>
                    <a:gd name="connsiteX8" fmla="*/ 308 w 819"/>
                    <a:gd name="connsiteY8" fmla="*/ 467 h 647"/>
                    <a:gd name="connsiteX9" fmla="*/ 201 w 819"/>
                    <a:gd name="connsiteY9" fmla="*/ 491 h 647"/>
                    <a:gd name="connsiteX10" fmla="*/ 260 w 819"/>
                    <a:gd name="connsiteY10" fmla="*/ 555 h 647"/>
                    <a:gd name="connsiteX11" fmla="*/ 291 w 819"/>
                    <a:gd name="connsiteY11" fmla="*/ 594 h 647"/>
                    <a:gd name="connsiteX12" fmla="*/ 422 w 819"/>
                    <a:gd name="connsiteY12" fmla="*/ 647 h 647"/>
                    <a:gd name="connsiteX13" fmla="*/ 545 w 819"/>
                    <a:gd name="connsiteY13" fmla="*/ 617 h 647"/>
                    <a:gd name="connsiteX14" fmla="*/ 645 w 819"/>
                    <a:gd name="connsiteY14" fmla="*/ 518 h 647"/>
                    <a:gd name="connsiteX15" fmla="*/ 722 w 819"/>
                    <a:gd name="connsiteY15" fmla="*/ 423 h 647"/>
                    <a:gd name="connsiteX16" fmla="*/ 794 w 819"/>
                    <a:gd name="connsiteY16" fmla="*/ 422 h 647"/>
                    <a:gd name="connsiteX17" fmla="*/ 818 w 819"/>
                    <a:gd name="connsiteY17" fmla="*/ 404 h 647"/>
                    <a:gd name="connsiteX18" fmla="*/ 819 w 819"/>
                    <a:gd name="connsiteY18" fmla="*/ 336 h 647"/>
                    <a:gd name="connsiteX19" fmla="*/ 759 w 819"/>
                    <a:gd name="connsiteY19" fmla="*/ 267 h 647"/>
                    <a:gd name="connsiteX20" fmla="*/ 720 w 819"/>
                    <a:gd name="connsiteY20" fmla="*/ 257 h 647"/>
                    <a:gd name="connsiteX21" fmla="*/ 668 w 819"/>
                    <a:gd name="connsiteY21" fmla="*/ 227 h 647"/>
                    <a:gd name="connsiteX22" fmla="*/ 588 w 819"/>
                    <a:gd name="connsiteY22" fmla="*/ 282 h 647"/>
                    <a:gd name="connsiteX23" fmla="*/ 537 w 819"/>
                    <a:gd name="connsiteY23" fmla="*/ 207 h 647"/>
                    <a:gd name="connsiteX24" fmla="*/ 536 w 819"/>
                    <a:gd name="connsiteY24" fmla="*/ 144 h 647"/>
                    <a:gd name="connsiteX25" fmla="*/ 457 w 819"/>
                    <a:gd name="connsiteY25" fmla="*/ 68 h 647"/>
                    <a:gd name="connsiteX0" fmla="*/ 363 w 819"/>
                    <a:gd name="connsiteY0" fmla="*/ 99 h 647"/>
                    <a:gd name="connsiteX1" fmla="*/ 234 w 819"/>
                    <a:gd name="connsiteY1" fmla="*/ 0 h 647"/>
                    <a:gd name="connsiteX2" fmla="*/ 81 w 819"/>
                    <a:gd name="connsiteY2" fmla="*/ 68 h 647"/>
                    <a:gd name="connsiteX3" fmla="*/ 21 w 819"/>
                    <a:gd name="connsiteY3" fmla="*/ 98 h 647"/>
                    <a:gd name="connsiteX4" fmla="*/ 0 w 819"/>
                    <a:gd name="connsiteY4" fmla="*/ 197 h 647"/>
                    <a:gd name="connsiteX5" fmla="*/ 41 w 819"/>
                    <a:gd name="connsiteY5" fmla="*/ 264 h 647"/>
                    <a:gd name="connsiteX6" fmla="*/ 260 w 819"/>
                    <a:gd name="connsiteY6" fmla="*/ 288 h 647"/>
                    <a:gd name="connsiteX7" fmla="*/ 323 w 819"/>
                    <a:gd name="connsiteY7" fmla="*/ 363 h 647"/>
                    <a:gd name="connsiteX8" fmla="*/ 308 w 819"/>
                    <a:gd name="connsiteY8" fmla="*/ 467 h 647"/>
                    <a:gd name="connsiteX9" fmla="*/ 201 w 819"/>
                    <a:gd name="connsiteY9" fmla="*/ 491 h 647"/>
                    <a:gd name="connsiteX10" fmla="*/ 260 w 819"/>
                    <a:gd name="connsiteY10" fmla="*/ 555 h 647"/>
                    <a:gd name="connsiteX11" fmla="*/ 291 w 819"/>
                    <a:gd name="connsiteY11" fmla="*/ 594 h 647"/>
                    <a:gd name="connsiteX12" fmla="*/ 422 w 819"/>
                    <a:gd name="connsiteY12" fmla="*/ 647 h 647"/>
                    <a:gd name="connsiteX13" fmla="*/ 545 w 819"/>
                    <a:gd name="connsiteY13" fmla="*/ 617 h 647"/>
                    <a:gd name="connsiteX14" fmla="*/ 645 w 819"/>
                    <a:gd name="connsiteY14" fmla="*/ 518 h 647"/>
                    <a:gd name="connsiteX15" fmla="*/ 722 w 819"/>
                    <a:gd name="connsiteY15" fmla="*/ 423 h 647"/>
                    <a:gd name="connsiteX16" fmla="*/ 794 w 819"/>
                    <a:gd name="connsiteY16" fmla="*/ 422 h 647"/>
                    <a:gd name="connsiteX17" fmla="*/ 818 w 819"/>
                    <a:gd name="connsiteY17" fmla="*/ 404 h 647"/>
                    <a:gd name="connsiteX18" fmla="*/ 819 w 819"/>
                    <a:gd name="connsiteY18" fmla="*/ 336 h 647"/>
                    <a:gd name="connsiteX19" fmla="*/ 759 w 819"/>
                    <a:gd name="connsiteY19" fmla="*/ 267 h 647"/>
                    <a:gd name="connsiteX20" fmla="*/ 720 w 819"/>
                    <a:gd name="connsiteY20" fmla="*/ 257 h 647"/>
                    <a:gd name="connsiteX21" fmla="*/ 668 w 819"/>
                    <a:gd name="connsiteY21" fmla="*/ 227 h 647"/>
                    <a:gd name="connsiteX22" fmla="*/ 588 w 819"/>
                    <a:gd name="connsiteY22" fmla="*/ 282 h 647"/>
                    <a:gd name="connsiteX23" fmla="*/ 537 w 819"/>
                    <a:gd name="connsiteY23" fmla="*/ 207 h 647"/>
                    <a:gd name="connsiteX24" fmla="*/ 536 w 819"/>
                    <a:gd name="connsiteY24" fmla="*/ 144 h 647"/>
                    <a:gd name="connsiteX25" fmla="*/ 457 w 819"/>
                    <a:gd name="connsiteY25" fmla="*/ 68 h 647"/>
                    <a:gd name="connsiteX0" fmla="*/ 342 w 798"/>
                    <a:gd name="connsiteY0" fmla="*/ 99 h 647"/>
                    <a:gd name="connsiteX1" fmla="*/ 213 w 798"/>
                    <a:gd name="connsiteY1" fmla="*/ 0 h 647"/>
                    <a:gd name="connsiteX2" fmla="*/ 60 w 798"/>
                    <a:gd name="connsiteY2" fmla="*/ 68 h 647"/>
                    <a:gd name="connsiteX3" fmla="*/ 0 w 798"/>
                    <a:gd name="connsiteY3" fmla="*/ 98 h 647"/>
                    <a:gd name="connsiteX4" fmla="*/ 20 w 798"/>
                    <a:gd name="connsiteY4" fmla="*/ 264 h 647"/>
                    <a:gd name="connsiteX5" fmla="*/ 239 w 798"/>
                    <a:gd name="connsiteY5" fmla="*/ 288 h 647"/>
                    <a:gd name="connsiteX6" fmla="*/ 302 w 798"/>
                    <a:gd name="connsiteY6" fmla="*/ 363 h 647"/>
                    <a:gd name="connsiteX7" fmla="*/ 287 w 798"/>
                    <a:gd name="connsiteY7" fmla="*/ 467 h 647"/>
                    <a:gd name="connsiteX8" fmla="*/ 180 w 798"/>
                    <a:gd name="connsiteY8" fmla="*/ 491 h 647"/>
                    <a:gd name="connsiteX9" fmla="*/ 239 w 798"/>
                    <a:gd name="connsiteY9" fmla="*/ 555 h 647"/>
                    <a:gd name="connsiteX10" fmla="*/ 270 w 798"/>
                    <a:gd name="connsiteY10" fmla="*/ 594 h 647"/>
                    <a:gd name="connsiteX11" fmla="*/ 401 w 798"/>
                    <a:gd name="connsiteY11" fmla="*/ 647 h 647"/>
                    <a:gd name="connsiteX12" fmla="*/ 524 w 798"/>
                    <a:gd name="connsiteY12" fmla="*/ 617 h 647"/>
                    <a:gd name="connsiteX13" fmla="*/ 624 w 798"/>
                    <a:gd name="connsiteY13" fmla="*/ 518 h 647"/>
                    <a:gd name="connsiteX14" fmla="*/ 701 w 798"/>
                    <a:gd name="connsiteY14" fmla="*/ 423 h 647"/>
                    <a:gd name="connsiteX15" fmla="*/ 773 w 798"/>
                    <a:gd name="connsiteY15" fmla="*/ 422 h 647"/>
                    <a:gd name="connsiteX16" fmla="*/ 797 w 798"/>
                    <a:gd name="connsiteY16" fmla="*/ 404 h 647"/>
                    <a:gd name="connsiteX17" fmla="*/ 798 w 798"/>
                    <a:gd name="connsiteY17" fmla="*/ 336 h 647"/>
                    <a:gd name="connsiteX18" fmla="*/ 738 w 798"/>
                    <a:gd name="connsiteY18" fmla="*/ 267 h 647"/>
                    <a:gd name="connsiteX19" fmla="*/ 699 w 798"/>
                    <a:gd name="connsiteY19" fmla="*/ 257 h 647"/>
                    <a:gd name="connsiteX20" fmla="*/ 647 w 798"/>
                    <a:gd name="connsiteY20" fmla="*/ 227 h 647"/>
                    <a:gd name="connsiteX21" fmla="*/ 567 w 798"/>
                    <a:gd name="connsiteY21" fmla="*/ 282 h 647"/>
                    <a:gd name="connsiteX22" fmla="*/ 516 w 798"/>
                    <a:gd name="connsiteY22" fmla="*/ 207 h 647"/>
                    <a:gd name="connsiteX23" fmla="*/ 515 w 798"/>
                    <a:gd name="connsiteY23" fmla="*/ 144 h 647"/>
                    <a:gd name="connsiteX24" fmla="*/ 436 w 798"/>
                    <a:gd name="connsiteY24" fmla="*/ 68 h 647"/>
                    <a:gd name="connsiteX0" fmla="*/ 342 w 798"/>
                    <a:gd name="connsiteY0" fmla="*/ 99 h 647"/>
                    <a:gd name="connsiteX1" fmla="*/ 213 w 798"/>
                    <a:gd name="connsiteY1" fmla="*/ 0 h 647"/>
                    <a:gd name="connsiteX2" fmla="*/ 60 w 798"/>
                    <a:gd name="connsiteY2" fmla="*/ 68 h 647"/>
                    <a:gd name="connsiteX3" fmla="*/ 0 w 798"/>
                    <a:gd name="connsiteY3" fmla="*/ 98 h 647"/>
                    <a:gd name="connsiteX4" fmla="*/ 239 w 798"/>
                    <a:gd name="connsiteY4" fmla="*/ 288 h 647"/>
                    <a:gd name="connsiteX5" fmla="*/ 302 w 798"/>
                    <a:gd name="connsiteY5" fmla="*/ 363 h 647"/>
                    <a:gd name="connsiteX6" fmla="*/ 287 w 798"/>
                    <a:gd name="connsiteY6" fmla="*/ 467 h 647"/>
                    <a:gd name="connsiteX7" fmla="*/ 180 w 798"/>
                    <a:gd name="connsiteY7" fmla="*/ 491 h 647"/>
                    <a:gd name="connsiteX8" fmla="*/ 239 w 798"/>
                    <a:gd name="connsiteY8" fmla="*/ 555 h 647"/>
                    <a:gd name="connsiteX9" fmla="*/ 270 w 798"/>
                    <a:gd name="connsiteY9" fmla="*/ 594 h 647"/>
                    <a:gd name="connsiteX10" fmla="*/ 401 w 798"/>
                    <a:gd name="connsiteY10" fmla="*/ 647 h 647"/>
                    <a:gd name="connsiteX11" fmla="*/ 524 w 798"/>
                    <a:gd name="connsiteY11" fmla="*/ 617 h 647"/>
                    <a:gd name="connsiteX12" fmla="*/ 624 w 798"/>
                    <a:gd name="connsiteY12" fmla="*/ 518 h 647"/>
                    <a:gd name="connsiteX13" fmla="*/ 701 w 798"/>
                    <a:gd name="connsiteY13" fmla="*/ 423 h 647"/>
                    <a:gd name="connsiteX14" fmla="*/ 773 w 798"/>
                    <a:gd name="connsiteY14" fmla="*/ 422 h 647"/>
                    <a:gd name="connsiteX15" fmla="*/ 797 w 798"/>
                    <a:gd name="connsiteY15" fmla="*/ 404 h 647"/>
                    <a:gd name="connsiteX16" fmla="*/ 798 w 798"/>
                    <a:gd name="connsiteY16" fmla="*/ 336 h 647"/>
                    <a:gd name="connsiteX17" fmla="*/ 738 w 798"/>
                    <a:gd name="connsiteY17" fmla="*/ 267 h 647"/>
                    <a:gd name="connsiteX18" fmla="*/ 699 w 798"/>
                    <a:gd name="connsiteY18" fmla="*/ 257 h 647"/>
                    <a:gd name="connsiteX19" fmla="*/ 647 w 798"/>
                    <a:gd name="connsiteY19" fmla="*/ 227 h 647"/>
                    <a:gd name="connsiteX20" fmla="*/ 567 w 798"/>
                    <a:gd name="connsiteY20" fmla="*/ 282 h 647"/>
                    <a:gd name="connsiteX21" fmla="*/ 516 w 798"/>
                    <a:gd name="connsiteY21" fmla="*/ 207 h 647"/>
                    <a:gd name="connsiteX22" fmla="*/ 515 w 798"/>
                    <a:gd name="connsiteY22" fmla="*/ 144 h 647"/>
                    <a:gd name="connsiteX23" fmla="*/ 436 w 798"/>
                    <a:gd name="connsiteY23" fmla="*/ 68 h 647"/>
                    <a:gd name="connsiteX0" fmla="*/ 342 w 798"/>
                    <a:gd name="connsiteY0" fmla="*/ 99 h 647"/>
                    <a:gd name="connsiteX1" fmla="*/ 213 w 798"/>
                    <a:gd name="connsiteY1" fmla="*/ 0 h 647"/>
                    <a:gd name="connsiteX2" fmla="*/ 60 w 798"/>
                    <a:gd name="connsiteY2" fmla="*/ 68 h 647"/>
                    <a:gd name="connsiteX3" fmla="*/ 0 w 798"/>
                    <a:gd name="connsiteY3" fmla="*/ 98 h 647"/>
                    <a:gd name="connsiteX4" fmla="*/ 302 w 798"/>
                    <a:gd name="connsiteY4" fmla="*/ 363 h 647"/>
                    <a:gd name="connsiteX5" fmla="*/ 287 w 798"/>
                    <a:gd name="connsiteY5" fmla="*/ 467 h 647"/>
                    <a:gd name="connsiteX6" fmla="*/ 180 w 798"/>
                    <a:gd name="connsiteY6" fmla="*/ 491 h 647"/>
                    <a:gd name="connsiteX7" fmla="*/ 239 w 798"/>
                    <a:gd name="connsiteY7" fmla="*/ 555 h 647"/>
                    <a:gd name="connsiteX8" fmla="*/ 270 w 798"/>
                    <a:gd name="connsiteY8" fmla="*/ 594 h 647"/>
                    <a:gd name="connsiteX9" fmla="*/ 401 w 798"/>
                    <a:gd name="connsiteY9" fmla="*/ 647 h 647"/>
                    <a:gd name="connsiteX10" fmla="*/ 524 w 798"/>
                    <a:gd name="connsiteY10" fmla="*/ 617 h 647"/>
                    <a:gd name="connsiteX11" fmla="*/ 624 w 798"/>
                    <a:gd name="connsiteY11" fmla="*/ 518 h 647"/>
                    <a:gd name="connsiteX12" fmla="*/ 701 w 798"/>
                    <a:gd name="connsiteY12" fmla="*/ 423 h 647"/>
                    <a:gd name="connsiteX13" fmla="*/ 773 w 798"/>
                    <a:gd name="connsiteY13" fmla="*/ 422 h 647"/>
                    <a:gd name="connsiteX14" fmla="*/ 797 w 798"/>
                    <a:gd name="connsiteY14" fmla="*/ 404 h 647"/>
                    <a:gd name="connsiteX15" fmla="*/ 798 w 798"/>
                    <a:gd name="connsiteY15" fmla="*/ 336 h 647"/>
                    <a:gd name="connsiteX16" fmla="*/ 738 w 798"/>
                    <a:gd name="connsiteY16" fmla="*/ 267 h 647"/>
                    <a:gd name="connsiteX17" fmla="*/ 699 w 798"/>
                    <a:gd name="connsiteY17" fmla="*/ 257 h 647"/>
                    <a:gd name="connsiteX18" fmla="*/ 647 w 798"/>
                    <a:gd name="connsiteY18" fmla="*/ 227 h 647"/>
                    <a:gd name="connsiteX19" fmla="*/ 567 w 798"/>
                    <a:gd name="connsiteY19" fmla="*/ 282 h 647"/>
                    <a:gd name="connsiteX20" fmla="*/ 516 w 798"/>
                    <a:gd name="connsiteY20" fmla="*/ 207 h 647"/>
                    <a:gd name="connsiteX21" fmla="*/ 515 w 798"/>
                    <a:gd name="connsiteY21" fmla="*/ 144 h 647"/>
                    <a:gd name="connsiteX22" fmla="*/ 436 w 798"/>
                    <a:gd name="connsiteY22" fmla="*/ 68 h 647"/>
                    <a:gd name="connsiteX0" fmla="*/ 342 w 798"/>
                    <a:gd name="connsiteY0" fmla="*/ 99 h 647"/>
                    <a:gd name="connsiteX1" fmla="*/ 213 w 798"/>
                    <a:gd name="connsiteY1" fmla="*/ 0 h 647"/>
                    <a:gd name="connsiteX2" fmla="*/ 60 w 798"/>
                    <a:gd name="connsiteY2" fmla="*/ 68 h 647"/>
                    <a:gd name="connsiteX3" fmla="*/ 0 w 798"/>
                    <a:gd name="connsiteY3" fmla="*/ 98 h 647"/>
                    <a:gd name="connsiteX4" fmla="*/ 278 w 798"/>
                    <a:gd name="connsiteY4" fmla="*/ 202 h 647"/>
                    <a:gd name="connsiteX5" fmla="*/ 302 w 798"/>
                    <a:gd name="connsiteY5" fmla="*/ 363 h 647"/>
                    <a:gd name="connsiteX6" fmla="*/ 287 w 798"/>
                    <a:gd name="connsiteY6" fmla="*/ 467 h 647"/>
                    <a:gd name="connsiteX7" fmla="*/ 180 w 798"/>
                    <a:gd name="connsiteY7" fmla="*/ 491 h 647"/>
                    <a:gd name="connsiteX8" fmla="*/ 239 w 798"/>
                    <a:gd name="connsiteY8" fmla="*/ 555 h 647"/>
                    <a:gd name="connsiteX9" fmla="*/ 270 w 798"/>
                    <a:gd name="connsiteY9" fmla="*/ 594 h 647"/>
                    <a:gd name="connsiteX10" fmla="*/ 401 w 798"/>
                    <a:gd name="connsiteY10" fmla="*/ 647 h 647"/>
                    <a:gd name="connsiteX11" fmla="*/ 524 w 798"/>
                    <a:gd name="connsiteY11" fmla="*/ 617 h 647"/>
                    <a:gd name="connsiteX12" fmla="*/ 624 w 798"/>
                    <a:gd name="connsiteY12" fmla="*/ 518 h 647"/>
                    <a:gd name="connsiteX13" fmla="*/ 701 w 798"/>
                    <a:gd name="connsiteY13" fmla="*/ 423 h 647"/>
                    <a:gd name="connsiteX14" fmla="*/ 773 w 798"/>
                    <a:gd name="connsiteY14" fmla="*/ 422 h 647"/>
                    <a:gd name="connsiteX15" fmla="*/ 797 w 798"/>
                    <a:gd name="connsiteY15" fmla="*/ 404 h 647"/>
                    <a:gd name="connsiteX16" fmla="*/ 798 w 798"/>
                    <a:gd name="connsiteY16" fmla="*/ 336 h 647"/>
                    <a:gd name="connsiteX17" fmla="*/ 738 w 798"/>
                    <a:gd name="connsiteY17" fmla="*/ 267 h 647"/>
                    <a:gd name="connsiteX18" fmla="*/ 699 w 798"/>
                    <a:gd name="connsiteY18" fmla="*/ 257 h 647"/>
                    <a:gd name="connsiteX19" fmla="*/ 647 w 798"/>
                    <a:gd name="connsiteY19" fmla="*/ 227 h 647"/>
                    <a:gd name="connsiteX20" fmla="*/ 567 w 798"/>
                    <a:gd name="connsiteY20" fmla="*/ 282 h 647"/>
                    <a:gd name="connsiteX21" fmla="*/ 516 w 798"/>
                    <a:gd name="connsiteY21" fmla="*/ 207 h 647"/>
                    <a:gd name="connsiteX22" fmla="*/ 515 w 798"/>
                    <a:gd name="connsiteY22" fmla="*/ 144 h 647"/>
                    <a:gd name="connsiteX23" fmla="*/ 436 w 798"/>
                    <a:gd name="connsiteY23" fmla="*/ 68 h 647"/>
                    <a:gd name="connsiteX0" fmla="*/ 289 w 798"/>
                    <a:gd name="connsiteY0" fmla="*/ 99 h 647"/>
                    <a:gd name="connsiteX1" fmla="*/ 213 w 798"/>
                    <a:gd name="connsiteY1" fmla="*/ 0 h 647"/>
                    <a:gd name="connsiteX2" fmla="*/ 60 w 798"/>
                    <a:gd name="connsiteY2" fmla="*/ 68 h 647"/>
                    <a:gd name="connsiteX3" fmla="*/ 0 w 798"/>
                    <a:gd name="connsiteY3" fmla="*/ 98 h 647"/>
                    <a:gd name="connsiteX4" fmla="*/ 278 w 798"/>
                    <a:gd name="connsiteY4" fmla="*/ 202 h 647"/>
                    <a:gd name="connsiteX5" fmla="*/ 302 w 798"/>
                    <a:gd name="connsiteY5" fmla="*/ 363 h 647"/>
                    <a:gd name="connsiteX6" fmla="*/ 287 w 798"/>
                    <a:gd name="connsiteY6" fmla="*/ 467 h 647"/>
                    <a:gd name="connsiteX7" fmla="*/ 180 w 798"/>
                    <a:gd name="connsiteY7" fmla="*/ 491 h 647"/>
                    <a:gd name="connsiteX8" fmla="*/ 239 w 798"/>
                    <a:gd name="connsiteY8" fmla="*/ 555 h 647"/>
                    <a:gd name="connsiteX9" fmla="*/ 270 w 798"/>
                    <a:gd name="connsiteY9" fmla="*/ 594 h 647"/>
                    <a:gd name="connsiteX10" fmla="*/ 401 w 798"/>
                    <a:gd name="connsiteY10" fmla="*/ 647 h 647"/>
                    <a:gd name="connsiteX11" fmla="*/ 524 w 798"/>
                    <a:gd name="connsiteY11" fmla="*/ 617 h 647"/>
                    <a:gd name="connsiteX12" fmla="*/ 624 w 798"/>
                    <a:gd name="connsiteY12" fmla="*/ 518 h 647"/>
                    <a:gd name="connsiteX13" fmla="*/ 701 w 798"/>
                    <a:gd name="connsiteY13" fmla="*/ 423 h 647"/>
                    <a:gd name="connsiteX14" fmla="*/ 773 w 798"/>
                    <a:gd name="connsiteY14" fmla="*/ 422 h 647"/>
                    <a:gd name="connsiteX15" fmla="*/ 797 w 798"/>
                    <a:gd name="connsiteY15" fmla="*/ 404 h 647"/>
                    <a:gd name="connsiteX16" fmla="*/ 798 w 798"/>
                    <a:gd name="connsiteY16" fmla="*/ 336 h 647"/>
                    <a:gd name="connsiteX17" fmla="*/ 738 w 798"/>
                    <a:gd name="connsiteY17" fmla="*/ 267 h 647"/>
                    <a:gd name="connsiteX18" fmla="*/ 699 w 798"/>
                    <a:gd name="connsiteY18" fmla="*/ 257 h 647"/>
                    <a:gd name="connsiteX19" fmla="*/ 647 w 798"/>
                    <a:gd name="connsiteY19" fmla="*/ 227 h 647"/>
                    <a:gd name="connsiteX20" fmla="*/ 567 w 798"/>
                    <a:gd name="connsiteY20" fmla="*/ 282 h 647"/>
                    <a:gd name="connsiteX21" fmla="*/ 516 w 798"/>
                    <a:gd name="connsiteY21" fmla="*/ 207 h 647"/>
                    <a:gd name="connsiteX22" fmla="*/ 515 w 798"/>
                    <a:gd name="connsiteY22" fmla="*/ 144 h 647"/>
                    <a:gd name="connsiteX23" fmla="*/ 436 w 798"/>
                    <a:gd name="connsiteY23" fmla="*/ 68 h 647"/>
                    <a:gd name="connsiteX0" fmla="*/ 213 w 798"/>
                    <a:gd name="connsiteY0" fmla="*/ 0 h 647"/>
                    <a:gd name="connsiteX1" fmla="*/ 60 w 798"/>
                    <a:gd name="connsiteY1" fmla="*/ 68 h 647"/>
                    <a:gd name="connsiteX2" fmla="*/ 0 w 798"/>
                    <a:gd name="connsiteY2" fmla="*/ 98 h 647"/>
                    <a:gd name="connsiteX3" fmla="*/ 278 w 798"/>
                    <a:gd name="connsiteY3" fmla="*/ 202 h 647"/>
                    <a:gd name="connsiteX4" fmla="*/ 302 w 798"/>
                    <a:gd name="connsiteY4" fmla="*/ 363 h 647"/>
                    <a:gd name="connsiteX5" fmla="*/ 287 w 798"/>
                    <a:gd name="connsiteY5" fmla="*/ 467 h 647"/>
                    <a:gd name="connsiteX6" fmla="*/ 180 w 798"/>
                    <a:gd name="connsiteY6" fmla="*/ 491 h 647"/>
                    <a:gd name="connsiteX7" fmla="*/ 239 w 798"/>
                    <a:gd name="connsiteY7" fmla="*/ 555 h 647"/>
                    <a:gd name="connsiteX8" fmla="*/ 270 w 798"/>
                    <a:gd name="connsiteY8" fmla="*/ 594 h 647"/>
                    <a:gd name="connsiteX9" fmla="*/ 401 w 798"/>
                    <a:gd name="connsiteY9" fmla="*/ 647 h 647"/>
                    <a:gd name="connsiteX10" fmla="*/ 524 w 798"/>
                    <a:gd name="connsiteY10" fmla="*/ 617 h 647"/>
                    <a:gd name="connsiteX11" fmla="*/ 624 w 798"/>
                    <a:gd name="connsiteY11" fmla="*/ 518 h 647"/>
                    <a:gd name="connsiteX12" fmla="*/ 701 w 798"/>
                    <a:gd name="connsiteY12" fmla="*/ 423 h 647"/>
                    <a:gd name="connsiteX13" fmla="*/ 773 w 798"/>
                    <a:gd name="connsiteY13" fmla="*/ 422 h 647"/>
                    <a:gd name="connsiteX14" fmla="*/ 797 w 798"/>
                    <a:gd name="connsiteY14" fmla="*/ 404 h 647"/>
                    <a:gd name="connsiteX15" fmla="*/ 798 w 798"/>
                    <a:gd name="connsiteY15" fmla="*/ 336 h 647"/>
                    <a:gd name="connsiteX16" fmla="*/ 738 w 798"/>
                    <a:gd name="connsiteY16" fmla="*/ 267 h 647"/>
                    <a:gd name="connsiteX17" fmla="*/ 699 w 798"/>
                    <a:gd name="connsiteY17" fmla="*/ 257 h 647"/>
                    <a:gd name="connsiteX18" fmla="*/ 647 w 798"/>
                    <a:gd name="connsiteY18" fmla="*/ 227 h 647"/>
                    <a:gd name="connsiteX19" fmla="*/ 567 w 798"/>
                    <a:gd name="connsiteY19" fmla="*/ 282 h 647"/>
                    <a:gd name="connsiteX20" fmla="*/ 516 w 798"/>
                    <a:gd name="connsiteY20" fmla="*/ 207 h 647"/>
                    <a:gd name="connsiteX21" fmla="*/ 515 w 798"/>
                    <a:gd name="connsiteY21" fmla="*/ 144 h 647"/>
                    <a:gd name="connsiteX22" fmla="*/ 436 w 798"/>
                    <a:gd name="connsiteY22" fmla="*/ 68 h 647"/>
                    <a:gd name="connsiteX0" fmla="*/ 213 w 798"/>
                    <a:gd name="connsiteY0" fmla="*/ 1 h 648"/>
                    <a:gd name="connsiteX1" fmla="*/ 203 w 798"/>
                    <a:gd name="connsiteY1" fmla="*/ 112 h 648"/>
                    <a:gd name="connsiteX2" fmla="*/ 60 w 798"/>
                    <a:gd name="connsiteY2" fmla="*/ 69 h 648"/>
                    <a:gd name="connsiteX3" fmla="*/ 0 w 798"/>
                    <a:gd name="connsiteY3" fmla="*/ 99 h 648"/>
                    <a:gd name="connsiteX4" fmla="*/ 278 w 798"/>
                    <a:gd name="connsiteY4" fmla="*/ 203 h 648"/>
                    <a:gd name="connsiteX5" fmla="*/ 302 w 798"/>
                    <a:gd name="connsiteY5" fmla="*/ 364 h 648"/>
                    <a:gd name="connsiteX6" fmla="*/ 287 w 798"/>
                    <a:gd name="connsiteY6" fmla="*/ 468 h 648"/>
                    <a:gd name="connsiteX7" fmla="*/ 180 w 798"/>
                    <a:gd name="connsiteY7" fmla="*/ 492 h 648"/>
                    <a:gd name="connsiteX8" fmla="*/ 239 w 798"/>
                    <a:gd name="connsiteY8" fmla="*/ 556 h 648"/>
                    <a:gd name="connsiteX9" fmla="*/ 270 w 798"/>
                    <a:gd name="connsiteY9" fmla="*/ 595 h 648"/>
                    <a:gd name="connsiteX10" fmla="*/ 401 w 798"/>
                    <a:gd name="connsiteY10" fmla="*/ 648 h 648"/>
                    <a:gd name="connsiteX11" fmla="*/ 524 w 798"/>
                    <a:gd name="connsiteY11" fmla="*/ 618 h 648"/>
                    <a:gd name="connsiteX12" fmla="*/ 624 w 798"/>
                    <a:gd name="connsiteY12" fmla="*/ 519 h 648"/>
                    <a:gd name="connsiteX13" fmla="*/ 701 w 798"/>
                    <a:gd name="connsiteY13" fmla="*/ 424 h 648"/>
                    <a:gd name="connsiteX14" fmla="*/ 773 w 798"/>
                    <a:gd name="connsiteY14" fmla="*/ 423 h 648"/>
                    <a:gd name="connsiteX15" fmla="*/ 797 w 798"/>
                    <a:gd name="connsiteY15" fmla="*/ 405 h 648"/>
                    <a:gd name="connsiteX16" fmla="*/ 798 w 798"/>
                    <a:gd name="connsiteY16" fmla="*/ 337 h 648"/>
                    <a:gd name="connsiteX17" fmla="*/ 738 w 798"/>
                    <a:gd name="connsiteY17" fmla="*/ 268 h 648"/>
                    <a:gd name="connsiteX18" fmla="*/ 699 w 798"/>
                    <a:gd name="connsiteY18" fmla="*/ 258 h 648"/>
                    <a:gd name="connsiteX19" fmla="*/ 647 w 798"/>
                    <a:gd name="connsiteY19" fmla="*/ 228 h 648"/>
                    <a:gd name="connsiteX20" fmla="*/ 567 w 798"/>
                    <a:gd name="connsiteY20" fmla="*/ 283 h 648"/>
                    <a:gd name="connsiteX21" fmla="*/ 516 w 798"/>
                    <a:gd name="connsiteY21" fmla="*/ 208 h 648"/>
                    <a:gd name="connsiteX22" fmla="*/ 515 w 798"/>
                    <a:gd name="connsiteY22" fmla="*/ 145 h 648"/>
                    <a:gd name="connsiteX23" fmla="*/ 436 w 798"/>
                    <a:gd name="connsiteY23" fmla="*/ 69 h 648"/>
                    <a:gd name="connsiteX0" fmla="*/ 293 w 798"/>
                    <a:gd name="connsiteY0" fmla="*/ 32 h 596"/>
                    <a:gd name="connsiteX1" fmla="*/ 203 w 798"/>
                    <a:gd name="connsiteY1" fmla="*/ 60 h 596"/>
                    <a:gd name="connsiteX2" fmla="*/ 60 w 798"/>
                    <a:gd name="connsiteY2" fmla="*/ 17 h 596"/>
                    <a:gd name="connsiteX3" fmla="*/ 0 w 798"/>
                    <a:gd name="connsiteY3" fmla="*/ 47 h 596"/>
                    <a:gd name="connsiteX4" fmla="*/ 278 w 798"/>
                    <a:gd name="connsiteY4" fmla="*/ 151 h 596"/>
                    <a:gd name="connsiteX5" fmla="*/ 302 w 798"/>
                    <a:gd name="connsiteY5" fmla="*/ 312 h 596"/>
                    <a:gd name="connsiteX6" fmla="*/ 287 w 798"/>
                    <a:gd name="connsiteY6" fmla="*/ 416 h 596"/>
                    <a:gd name="connsiteX7" fmla="*/ 180 w 798"/>
                    <a:gd name="connsiteY7" fmla="*/ 440 h 596"/>
                    <a:gd name="connsiteX8" fmla="*/ 239 w 798"/>
                    <a:gd name="connsiteY8" fmla="*/ 504 h 596"/>
                    <a:gd name="connsiteX9" fmla="*/ 270 w 798"/>
                    <a:gd name="connsiteY9" fmla="*/ 543 h 596"/>
                    <a:gd name="connsiteX10" fmla="*/ 401 w 798"/>
                    <a:gd name="connsiteY10" fmla="*/ 596 h 596"/>
                    <a:gd name="connsiteX11" fmla="*/ 524 w 798"/>
                    <a:gd name="connsiteY11" fmla="*/ 566 h 596"/>
                    <a:gd name="connsiteX12" fmla="*/ 624 w 798"/>
                    <a:gd name="connsiteY12" fmla="*/ 467 h 596"/>
                    <a:gd name="connsiteX13" fmla="*/ 701 w 798"/>
                    <a:gd name="connsiteY13" fmla="*/ 372 h 596"/>
                    <a:gd name="connsiteX14" fmla="*/ 773 w 798"/>
                    <a:gd name="connsiteY14" fmla="*/ 371 h 596"/>
                    <a:gd name="connsiteX15" fmla="*/ 797 w 798"/>
                    <a:gd name="connsiteY15" fmla="*/ 353 h 596"/>
                    <a:gd name="connsiteX16" fmla="*/ 798 w 798"/>
                    <a:gd name="connsiteY16" fmla="*/ 285 h 596"/>
                    <a:gd name="connsiteX17" fmla="*/ 738 w 798"/>
                    <a:gd name="connsiteY17" fmla="*/ 216 h 596"/>
                    <a:gd name="connsiteX18" fmla="*/ 699 w 798"/>
                    <a:gd name="connsiteY18" fmla="*/ 206 h 596"/>
                    <a:gd name="connsiteX19" fmla="*/ 647 w 798"/>
                    <a:gd name="connsiteY19" fmla="*/ 176 h 596"/>
                    <a:gd name="connsiteX20" fmla="*/ 567 w 798"/>
                    <a:gd name="connsiteY20" fmla="*/ 231 h 596"/>
                    <a:gd name="connsiteX21" fmla="*/ 516 w 798"/>
                    <a:gd name="connsiteY21" fmla="*/ 156 h 596"/>
                    <a:gd name="connsiteX22" fmla="*/ 515 w 798"/>
                    <a:gd name="connsiteY22" fmla="*/ 93 h 596"/>
                    <a:gd name="connsiteX23" fmla="*/ 436 w 798"/>
                    <a:gd name="connsiteY23" fmla="*/ 17 h 596"/>
                    <a:gd name="connsiteX0" fmla="*/ 293 w 798"/>
                    <a:gd name="connsiteY0" fmla="*/ 77 h 641"/>
                    <a:gd name="connsiteX1" fmla="*/ 203 w 798"/>
                    <a:gd name="connsiteY1" fmla="*/ 2 h 641"/>
                    <a:gd name="connsiteX2" fmla="*/ 60 w 798"/>
                    <a:gd name="connsiteY2" fmla="*/ 62 h 641"/>
                    <a:gd name="connsiteX3" fmla="*/ 0 w 798"/>
                    <a:gd name="connsiteY3" fmla="*/ 92 h 641"/>
                    <a:gd name="connsiteX4" fmla="*/ 278 w 798"/>
                    <a:gd name="connsiteY4" fmla="*/ 196 h 641"/>
                    <a:gd name="connsiteX5" fmla="*/ 302 w 798"/>
                    <a:gd name="connsiteY5" fmla="*/ 357 h 641"/>
                    <a:gd name="connsiteX6" fmla="*/ 287 w 798"/>
                    <a:gd name="connsiteY6" fmla="*/ 461 h 641"/>
                    <a:gd name="connsiteX7" fmla="*/ 180 w 798"/>
                    <a:gd name="connsiteY7" fmla="*/ 485 h 641"/>
                    <a:gd name="connsiteX8" fmla="*/ 239 w 798"/>
                    <a:gd name="connsiteY8" fmla="*/ 549 h 641"/>
                    <a:gd name="connsiteX9" fmla="*/ 270 w 798"/>
                    <a:gd name="connsiteY9" fmla="*/ 588 h 641"/>
                    <a:gd name="connsiteX10" fmla="*/ 401 w 798"/>
                    <a:gd name="connsiteY10" fmla="*/ 641 h 641"/>
                    <a:gd name="connsiteX11" fmla="*/ 524 w 798"/>
                    <a:gd name="connsiteY11" fmla="*/ 611 h 641"/>
                    <a:gd name="connsiteX12" fmla="*/ 624 w 798"/>
                    <a:gd name="connsiteY12" fmla="*/ 512 h 641"/>
                    <a:gd name="connsiteX13" fmla="*/ 701 w 798"/>
                    <a:gd name="connsiteY13" fmla="*/ 417 h 641"/>
                    <a:gd name="connsiteX14" fmla="*/ 773 w 798"/>
                    <a:gd name="connsiteY14" fmla="*/ 416 h 641"/>
                    <a:gd name="connsiteX15" fmla="*/ 797 w 798"/>
                    <a:gd name="connsiteY15" fmla="*/ 398 h 641"/>
                    <a:gd name="connsiteX16" fmla="*/ 798 w 798"/>
                    <a:gd name="connsiteY16" fmla="*/ 330 h 641"/>
                    <a:gd name="connsiteX17" fmla="*/ 738 w 798"/>
                    <a:gd name="connsiteY17" fmla="*/ 261 h 641"/>
                    <a:gd name="connsiteX18" fmla="*/ 699 w 798"/>
                    <a:gd name="connsiteY18" fmla="*/ 251 h 641"/>
                    <a:gd name="connsiteX19" fmla="*/ 647 w 798"/>
                    <a:gd name="connsiteY19" fmla="*/ 221 h 641"/>
                    <a:gd name="connsiteX20" fmla="*/ 567 w 798"/>
                    <a:gd name="connsiteY20" fmla="*/ 276 h 641"/>
                    <a:gd name="connsiteX21" fmla="*/ 516 w 798"/>
                    <a:gd name="connsiteY21" fmla="*/ 201 h 641"/>
                    <a:gd name="connsiteX22" fmla="*/ 515 w 798"/>
                    <a:gd name="connsiteY22" fmla="*/ 138 h 641"/>
                    <a:gd name="connsiteX23" fmla="*/ 436 w 798"/>
                    <a:gd name="connsiteY23" fmla="*/ 62 h 641"/>
                    <a:gd name="connsiteX0" fmla="*/ 293 w 798"/>
                    <a:gd name="connsiteY0" fmla="*/ 77 h 641"/>
                    <a:gd name="connsiteX1" fmla="*/ 203 w 798"/>
                    <a:gd name="connsiteY1" fmla="*/ 2 h 641"/>
                    <a:gd name="connsiteX2" fmla="*/ 60 w 798"/>
                    <a:gd name="connsiteY2" fmla="*/ 62 h 641"/>
                    <a:gd name="connsiteX3" fmla="*/ 0 w 798"/>
                    <a:gd name="connsiteY3" fmla="*/ 92 h 641"/>
                    <a:gd name="connsiteX4" fmla="*/ 278 w 798"/>
                    <a:gd name="connsiteY4" fmla="*/ 196 h 641"/>
                    <a:gd name="connsiteX5" fmla="*/ 302 w 798"/>
                    <a:gd name="connsiteY5" fmla="*/ 357 h 641"/>
                    <a:gd name="connsiteX6" fmla="*/ 287 w 798"/>
                    <a:gd name="connsiteY6" fmla="*/ 461 h 641"/>
                    <a:gd name="connsiteX7" fmla="*/ 180 w 798"/>
                    <a:gd name="connsiteY7" fmla="*/ 485 h 641"/>
                    <a:gd name="connsiteX8" fmla="*/ 239 w 798"/>
                    <a:gd name="connsiteY8" fmla="*/ 549 h 641"/>
                    <a:gd name="connsiteX9" fmla="*/ 270 w 798"/>
                    <a:gd name="connsiteY9" fmla="*/ 588 h 641"/>
                    <a:gd name="connsiteX10" fmla="*/ 401 w 798"/>
                    <a:gd name="connsiteY10" fmla="*/ 641 h 641"/>
                    <a:gd name="connsiteX11" fmla="*/ 524 w 798"/>
                    <a:gd name="connsiteY11" fmla="*/ 611 h 641"/>
                    <a:gd name="connsiteX12" fmla="*/ 624 w 798"/>
                    <a:gd name="connsiteY12" fmla="*/ 512 h 641"/>
                    <a:gd name="connsiteX13" fmla="*/ 701 w 798"/>
                    <a:gd name="connsiteY13" fmla="*/ 417 h 641"/>
                    <a:gd name="connsiteX14" fmla="*/ 773 w 798"/>
                    <a:gd name="connsiteY14" fmla="*/ 416 h 641"/>
                    <a:gd name="connsiteX15" fmla="*/ 797 w 798"/>
                    <a:gd name="connsiteY15" fmla="*/ 398 h 641"/>
                    <a:gd name="connsiteX16" fmla="*/ 798 w 798"/>
                    <a:gd name="connsiteY16" fmla="*/ 330 h 641"/>
                    <a:gd name="connsiteX17" fmla="*/ 738 w 798"/>
                    <a:gd name="connsiteY17" fmla="*/ 261 h 641"/>
                    <a:gd name="connsiteX18" fmla="*/ 699 w 798"/>
                    <a:gd name="connsiteY18" fmla="*/ 251 h 641"/>
                    <a:gd name="connsiteX19" fmla="*/ 647 w 798"/>
                    <a:gd name="connsiteY19" fmla="*/ 221 h 641"/>
                    <a:gd name="connsiteX20" fmla="*/ 567 w 798"/>
                    <a:gd name="connsiteY20" fmla="*/ 276 h 641"/>
                    <a:gd name="connsiteX21" fmla="*/ 516 w 798"/>
                    <a:gd name="connsiteY21" fmla="*/ 201 h 641"/>
                    <a:gd name="connsiteX22" fmla="*/ 515 w 798"/>
                    <a:gd name="connsiteY22" fmla="*/ 138 h 641"/>
                    <a:gd name="connsiteX23" fmla="*/ 436 w 798"/>
                    <a:gd name="connsiteY23" fmla="*/ 62 h 641"/>
                    <a:gd name="connsiteX0" fmla="*/ 293 w 798"/>
                    <a:gd name="connsiteY0" fmla="*/ 77 h 641"/>
                    <a:gd name="connsiteX1" fmla="*/ 203 w 798"/>
                    <a:gd name="connsiteY1" fmla="*/ 2 h 641"/>
                    <a:gd name="connsiteX2" fmla="*/ 60 w 798"/>
                    <a:gd name="connsiteY2" fmla="*/ 62 h 641"/>
                    <a:gd name="connsiteX3" fmla="*/ 0 w 798"/>
                    <a:gd name="connsiteY3" fmla="*/ 92 h 641"/>
                    <a:gd name="connsiteX4" fmla="*/ 278 w 798"/>
                    <a:gd name="connsiteY4" fmla="*/ 196 h 641"/>
                    <a:gd name="connsiteX5" fmla="*/ 302 w 798"/>
                    <a:gd name="connsiteY5" fmla="*/ 357 h 641"/>
                    <a:gd name="connsiteX6" fmla="*/ 287 w 798"/>
                    <a:gd name="connsiteY6" fmla="*/ 461 h 641"/>
                    <a:gd name="connsiteX7" fmla="*/ 69 w 798"/>
                    <a:gd name="connsiteY7" fmla="*/ 485 h 641"/>
                    <a:gd name="connsiteX8" fmla="*/ 239 w 798"/>
                    <a:gd name="connsiteY8" fmla="*/ 549 h 641"/>
                    <a:gd name="connsiteX9" fmla="*/ 270 w 798"/>
                    <a:gd name="connsiteY9" fmla="*/ 588 h 641"/>
                    <a:gd name="connsiteX10" fmla="*/ 401 w 798"/>
                    <a:gd name="connsiteY10" fmla="*/ 641 h 641"/>
                    <a:gd name="connsiteX11" fmla="*/ 524 w 798"/>
                    <a:gd name="connsiteY11" fmla="*/ 611 h 641"/>
                    <a:gd name="connsiteX12" fmla="*/ 624 w 798"/>
                    <a:gd name="connsiteY12" fmla="*/ 512 h 641"/>
                    <a:gd name="connsiteX13" fmla="*/ 701 w 798"/>
                    <a:gd name="connsiteY13" fmla="*/ 417 h 641"/>
                    <a:gd name="connsiteX14" fmla="*/ 773 w 798"/>
                    <a:gd name="connsiteY14" fmla="*/ 416 h 641"/>
                    <a:gd name="connsiteX15" fmla="*/ 797 w 798"/>
                    <a:gd name="connsiteY15" fmla="*/ 398 h 641"/>
                    <a:gd name="connsiteX16" fmla="*/ 798 w 798"/>
                    <a:gd name="connsiteY16" fmla="*/ 330 h 641"/>
                    <a:gd name="connsiteX17" fmla="*/ 738 w 798"/>
                    <a:gd name="connsiteY17" fmla="*/ 261 h 641"/>
                    <a:gd name="connsiteX18" fmla="*/ 699 w 798"/>
                    <a:gd name="connsiteY18" fmla="*/ 251 h 641"/>
                    <a:gd name="connsiteX19" fmla="*/ 647 w 798"/>
                    <a:gd name="connsiteY19" fmla="*/ 221 h 641"/>
                    <a:gd name="connsiteX20" fmla="*/ 567 w 798"/>
                    <a:gd name="connsiteY20" fmla="*/ 276 h 641"/>
                    <a:gd name="connsiteX21" fmla="*/ 516 w 798"/>
                    <a:gd name="connsiteY21" fmla="*/ 201 h 641"/>
                    <a:gd name="connsiteX22" fmla="*/ 515 w 798"/>
                    <a:gd name="connsiteY22" fmla="*/ 138 h 641"/>
                    <a:gd name="connsiteX23" fmla="*/ 436 w 798"/>
                    <a:gd name="connsiteY23" fmla="*/ 62 h 641"/>
                    <a:gd name="connsiteX0" fmla="*/ 293 w 798"/>
                    <a:gd name="connsiteY0" fmla="*/ 77 h 641"/>
                    <a:gd name="connsiteX1" fmla="*/ 203 w 798"/>
                    <a:gd name="connsiteY1" fmla="*/ 2 h 641"/>
                    <a:gd name="connsiteX2" fmla="*/ 60 w 798"/>
                    <a:gd name="connsiteY2" fmla="*/ 62 h 641"/>
                    <a:gd name="connsiteX3" fmla="*/ 0 w 798"/>
                    <a:gd name="connsiteY3" fmla="*/ 92 h 641"/>
                    <a:gd name="connsiteX4" fmla="*/ 278 w 798"/>
                    <a:gd name="connsiteY4" fmla="*/ 196 h 641"/>
                    <a:gd name="connsiteX5" fmla="*/ 302 w 798"/>
                    <a:gd name="connsiteY5" fmla="*/ 357 h 641"/>
                    <a:gd name="connsiteX6" fmla="*/ 69 w 798"/>
                    <a:gd name="connsiteY6" fmla="*/ 485 h 641"/>
                    <a:gd name="connsiteX7" fmla="*/ 239 w 798"/>
                    <a:gd name="connsiteY7" fmla="*/ 549 h 641"/>
                    <a:gd name="connsiteX8" fmla="*/ 270 w 798"/>
                    <a:gd name="connsiteY8" fmla="*/ 588 h 641"/>
                    <a:gd name="connsiteX9" fmla="*/ 401 w 798"/>
                    <a:gd name="connsiteY9" fmla="*/ 641 h 641"/>
                    <a:gd name="connsiteX10" fmla="*/ 524 w 798"/>
                    <a:gd name="connsiteY10" fmla="*/ 611 h 641"/>
                    <a:gd name="connsiteX11" fmla="*/ 624 w 798"/>
                    <a:gd name="connsiteY11" fmla="*/ 512 h 641"/>
                    <a:gd name="connsiteX12" fmla="*/ 701 w 798"/>
                    <a:gd name="connsiteY12" fmla="*/ 417 h 641"/>
                    <a:gd name="connsiteX13" fmla="*/ 773 w 798"/>
                    <a:gd name="connsiteY13" fmla="*/ 416 h 641"/>
                    <a:gd name="connsiteX14" fmla="*/ 797 w 798"/>
                    <a:gd name="connsiteY14" fmla="*/ 398 h 641"/>
                    <a:gd name="connsiteX15" fmla="*/ 798 w 798"/>
                    <a:gd name="connsiteY15" fmla="*/ 330 h 641"/>
                    <a:gd name="connsiteX16" fmla="*/ 738 w 798"/>
                    <a:gd name="connsiteY16" fmla="*/ 261 h 641"/>
                    <a:gd name="connsiteX17" fmla="*/ 699 w 798"/>
                    <a:gd name="connsiteY17" fmla="*/ 251 h 641"/>
                    <a:gd name="connsiteX18" fmla="*/ 647 w 798"/>
                    <a:gd name="connsiteY18" fmla="*/ 221 h 641"/>
                    <a:gd name="connsiteX19" fmla="*/ 567 w 798"/>
                    <a:gd name="connsiteY19" fmla="*/ 276 h 641"/>
                    <a:gd name="connsiteX20" fmla="*/ 516 w 798"/>
                    <a:gd name="connsiteY20" fmla="*/ 201 h 641"/>
                    <a:gd name="connsiteX21" fmla="*/ 515 w 798"/>
                    <a:gd name="connsiteY21" fmla="*/ 138 h 641"/>
                    <a:gd name="connsiteX22" fmla="*/ 436 w 798"/>
                    <a:gd name="connsiteY22" fmla="*/ 62 h 641"/>
                    <a:gd name="connsiteX0" fmla="*/ 293 w 798"/>
                    <a:gd name="connsiteY0" fmla="*/ 77 h 641"/>
                    <a:gd name="connsiteX1" fmla="*/ 203 w 798"/>
                    <a:gd name="connsiteY1" fmla="*/ 2 h 641"/>
                    <a:gd name="connsiteX2" fmla="*/ 60 w 798"/>
                    <a:gd name="connsiteY2" fmla="*/ 62 h 641"/>
                    <a:gd name="connsiteX3" fmla="*/ 0 w 798"/>
                    <a:gd name="connsiteY3" fmla="*/ 92 h 641"/>
                    <a:gd name="connsiteX4" fmla="*/ 278 w 798"/>
                    <a:gd name="connsiteY4" fmla="*/ 196 h 641"/>
                    <a:gd name="connsiteX5" fmla="*/ 302 w 798"/>
                    <a:gd name="connsiteY5" fmla="*/ 357 h 641"/>
                    <a:gd name="connsiteX6" fmla="*/ 69 w 798"/>
                    <a:gd name="connsiteY6" fmla="*/ 485 h 641"/>
                    <a:gd name="connsiteX7" fmla="*/ 239 w 798"/>
                    <a:gd name="connsiteY7" fmla="*/ 549 h 641"/>
                    <a:gd name="connsiteX8" fmla="*/ 270 w 798"/>
                    <a:gd name="connsiteY8" fmla="*/ 588 h 641"/>
                    <a:gd name="connsiteX9" fmla="*/ 401 w 798"/>
                    <a:gd name="connsiteY9" fmla="*/ 641 h 641"/>
                    <a:gd name="connsiteX10" fmla="*/ 524 w 798"/>
                    <a:gd name="connsiteY10" fmla="*/ 611 h 641"/>
                    <a:gd name="connsiteX11" fmla="*/ 624 w 798"/>
                    <a:gd name="connsiteY11" fmla="*/ 512 h 641"/>
                    <a:gd name="connsiteX12" fmla="*/ 701 w 798"/>
                    <a:gd name="connsiteY12" fmla="*/ 417 h 641"/>
                    <a:gd name="connsiteX13" fmla="*/ 773 w 798"/>
                    <a:gd name="connsiteY13" fmla="*/ 416 h 641"/>
                    <a:gd name="connsiteX14" fmla="*/ 797 w 798"/>
                    <a:gd name="connsiteY14" fmla="*/ 398 h 641"/>
                    <a:gd name="connsiteX15" fmla="*/ 798 w 798"/>
                    <a:gd name="connsiteY15" fmla="*/ 330 h 641"/>
                    <a:gd name="connsiteX16" fmla="*/ 738 w 798"/>
                    <a:gd name="connsiteY16" fmla="*/ 261 h 641"/>
                    <a:gd name="connsiteX17" fmla="*/ 699 w 798"/>
                    <a:gd name="connsiteY17" fmla="*/ 251 h 641"/>
                    <a:gd name="connsiteX18" fmla="*/ 647 w 798"/>
                    <a:gd name="connsiteY18" fmla="*/ 51 h 641"/>
                    <a:gd name="connsiteX19" fmla="*/ 567 w 798"/>
                    <a:gd name="connsiteY19" fmla="*/ 276 h 641"/>
                    <a:gd name="connsiteX20" fmla="*/ 516 w 798"/>
                    <a:gd name="connsiteY20" fmla="*/ 201 h 641"/>
                    <a:gd name="connsiteX21" fmla="*/ 515 w 798"/>
                    <a:gd name="connsiteY21" fmla="*/ 138 h 641"/>
                    <a:gd name="connsiteX22" fmla="*/ 436 w 798"/>
                    <a:gd name="connsiteY22" fmla="*/ 62 h 641"/>
                    <a:gd name="connsiteX0" fmla="*/ 293 w 798"/>
                    <a:gd name="connsiteY0" fmla="*/ 77 h 641"/>
                    <a:gd name="connsiteX1" fmla="*/ 203 w 798"/>
                    <a:gd name="connsiteY1" fmla="*/ 2 h 641"/>
                    <a:gd name="connsiteX2" fmla="*/ 60 w 798"/>
                    <a:gd name="connsiteY2" fmla="*/ 62 h 641"/>
                    <a:gd name="connsiteX3" fmla="*/ 0 w 798"/>
                    <a:gd name="connsiteY3" fmla="*/ 92 h 641"/>
                    <a:gd name="connsiteX4" fmla="*/ 278 w 798"/>
                    <a:gd name="connsiteY4" fmla="*/ 196 h 641"/>
                    <a:gd name="connsiteX5" fmla="*/ 302 w 798"/>
                    <a:gd name="connsiteY5" fmla="*/ 357 h 641"/>
                    <a:gd name="connsiteX6" fmla="*/ 69 w 798"/>
                    <a:gd name="connsiteY6" fmla="*/ 485 h 641"/>
                    <a:gd name="connsiteX7" fmla="*/ 239 w 798"/>
                    <a:gd name="connsiteY7" fmla="*/ 549 h 641"/>
                    <a:gd name="connsiteX8" fmla="*/ 270 w 798"/>
                    <a:gd name="connsiteY8" fmla="*/ 588 h 641"/>
                    <a:gd name="connsiteX9" fmla="*/ 401 w 798"/>
                    <a:gd name="connsiteY9" fmla="*/ 641 h 641"/>
                    <a:gd name="connsiteX10" fmla="*/ 524 w 798"/>
                    <a:gd name="connsiteY10" fmla="*/ 611 h 641"/>
                    <a:gd name="connsiteX11" fmla="*/ 624 w 798"/>
                    <a:gd name="connsiteY11" fmla="*/ 512 h 641"/>
                    <a:gd name="connsiteX12" fmla="*/ 701 w 798"/>
                    <a:gd name="connsiteY12" fmla="*/ 417 h 641"/>
                    <a:gd name="connsiteX13" fmla="*/ 773 w 798"/>
                    <a:gd name="connsiteY13" fmla="*/ 416 h 641"/>
                    <a:gd name="connsiteX14" fmla="*/ 797 w 798"/>
                    <a:gd name="connsiteY14" fmla="*/ 398 h 641"/>
                    <a:gd name="connsiteX15" fmla="*/ 798 w 798"/>
                    <a:gd name="connsiteY15" fmla="*/ 330 h 641"/>
                    <a:gd name="connsiteX16" fmla="*/ 738 w 798"/>
                    <a:gd name="connsiteY16" fmla="*/ 261 h 641"/>
                    <a:gd name="connsiteX17" fmla="*/ 699 w 798"/>
                    <a:gd name="connsiteY17" fmla="*/ 251 h 641"/>
                    <a:gd name="connsiteX18" fmla="*/ 647 w 798"/>
                    <a:gd name="connsiteY18" fmla="*/ 51 h 641"/>
                    <a:gd name="connsiteX19" fmla="*/ 567 w 798"/>
                    <a:gd name="connsiteY19" fmla="*/ 276 h 641"/>
                    <a:gd name="connsiteX20" fmla="*/ 516 w 798"/>
                    <a:gd name="connsiteY20" fmla="*/ 201 h 641"/>
                    <a:gd name="connsiteX21" fmla="*/ 515 w 798"/>
                    <a:gd name="connsiteY21" fmla="*/ 138 h 641"/>
                    <a:gd name="connsiteX22" fmla="*/ 436 w 798"/>
                    <a:gd name="connsiteY22" fmla="*/ 62 h 641"/>
                    <a:gd name="connsiteX0" fmla="*/ 293 w 798"/>
                    <a:gd name="connsiteY0" fmla="*/ 77 h 641"/>
                    <a:gd name="connsiteX1" fmla="*/ 203 w 798"/>
                    <a:gd name="connsiteY1" fmla="*/ 2 h 641"/>
                    <a:gd name="connsiteX2" fmla="*/ 60 w 798"/>
                    <a:gd name="connsiteY2" fmla="*/ 62 h 641"/>
                    <a:gd name="connsiteX3" fmla="*/ 0 w 798"/>
                    <a:gd name="connsiteY3" fmla="*/ 92 h 641"/>
                    <a:gd name="connsiteX4" fmla="*/ 278 w 798"/>
                    <a:gd name="connsiteY4" fmla="*/ 196 h 641"/>
                    <a:gd name="connsiteX5" fmla="*/ 302 w 798"/>
                    <a:gd name="connsiteY5" fmla="*/ 357 h 641"/>
                    <a:gd name="connsiteX6" fmla="*/ 69 w 798"/>
                    <a:gd name="connsiteY6" fmla="*/ 485 h 641"/>
                    <a:gd name="connsiteX7" fmla="*/ 239 w 798"/>
                    <a:gd name="connsiteY7" fmla="*/ 549 h 641"/>
                    <a:gd name="connsiteX8" fmla="*/ 270 w 798"/>
                    <a:gd name="connsiteY8" fmla="*/ 588 h 641"/>
                    <a:gd name="connsiteX9" fmla="*/ 401 w 798"/>
                    <a:gd name="connsiteY9" fmla="*/ 641 h 641"/>
                    <a:gd name="connsiteX10" fmla="*/ 524 w 798"/>
                    <a:gd name="connsiteY10" fmla="*/ 611 h 641"/>
                    <a:gd name="connsiteX11" fmla="*/ 624 w 798"/>
                    <a:gd name="connsiteY11" fmla="*/ 512 h 641"/>
                    <a:gd name="connsiteX12" fmla="*/ 701 w 798"/>
                    <a:gd name="connsiteY12" fmla="*/ 417 h 641"/>
                    <a:gd name="connsiteX13" fmla="*/ 773 w 798"/>
                    <a:gd name="connsiteY13" fmla="*/ 416 h 641"/>
                    <a:gd name="connsiteX14" fmla="*/ 797 w 798"/>
                    <a:gd name="connsiteY14" fmla="*/ 398 h 641"/>
                    <a:gd name="connsiteX15" fmla="*/ 798 w 798"/>
                    <a:gd name="connsiteY15" fmla="*/ 330 h 641"/>
                    <a:gd name="connsiteX16" fmla="*/ 738 w 798"/>
                    <a:gd name="connsiteY16" fmla="*/ 261 h 641"/>
                    <a:gd name="connsiteX17" fmla="*/ 699 w 798"/>
                    <a:gd name="connsiteY17" fmla="*/ 251 h 641"/>
                    <a:gd name="connsiteX18" fmla="*/ 567 w 798"/>
                    <a:gd name="connsiteY18" fmla="*/ 276 h 641"/>
                    <a:gd name="connsiteX19" fmla="*/ 516 w 798"/>
                    <a:gd name="connsiteY19" fmla="*/ 201 h 641"/>
                    <a:gd name="connsiteX20" fmla="*/ 515 w 798"/>
                    <a:gd name="connsiteY20" fmla="*/ 138 h 641"/>
                    <a:gd name="connsiteX21" fmla="*/ 436 w 798"/>
                    <a:gd name="connsiteY21" fmla="*/ 62 h 641"/>
                    <a:gd name="connsiteX0" fmla="*/ 293 w 798"/>
                    <a:gd name="connsiteY0" fmla="*/ 77 h 641"/>
                    <a:gd name="connsiteX1" fmla="*/ 203 w 798"/>
                    <a:gd name="connsiteY1" fmla="*/ 2 h 641"/>
                    <a:gd name="connsiteX2" fmla="*/ 60 w 798"/>
                    <a:gd name="connsiteY2" fmla="*/ 62 h 641"/>
                    <a:gd name="connsiteX3" fmla="*/ 0 w 798"/>
                    <a:gd name="connsiteY3" fmla="*/ 92 h 641"/>
                    <a:gd name="connsiteX4" fmla="*/ 278 w 798"/>
                    <a:gd name="connsiteY4" fmla="*/ 196 h 641"/>
                    <a:gd name="connsiteX5" fmla="*/ 302 w 798"/>
                    <a:gd name="connsiteY5" fmla="*/ 357 h 641"/>
                    <a:gd name="connsiteX6" fmla="*/ 69 w 798"/>
                    <a:gd name="connsiteY6" fmla="*/ 485 h 641"/>
                    <a:gd name="connsiteX7" fmla="*/ 239 w 798"/>
                    <a:gd name="connsiteY7" fmla="*/ 549 h 641"/>
                    <a:gd name="connsiteX8" fmla="*/ 270 w 798"/>
                    <a:gd name="connsiteY8" fmla="*/ 588 h 641"/>
                    <a:gd name="connsiteX9" fmla="*/ 401 w 798"/>
                    <a:gd name="connsiteY9" fmla="*/ 641 h 641"/>
                    <a:gd name="connsiteX10" fmla="*/ 524 w 798"/>
                    <a:gd name="connsiteY10" fmla="*/ 611 h 641"/>
                    <a:gd name="connsiteX11" fmla="*/ 624 w 798"/>
                    <a:gd name="connsiteY11" fmla="*/ 512 h 641"/>
                    <a:gd name="connsiteX12" fmla="*/ 701 w 798"/>
                    <a:gd name="connsiteY12" fmla="*/ 417 h 641"/>
                    <a:gd name="connsiteX13" fmla="*/ 773 w 798"/>
                    <a:gd name="connsiteY13" fmla="*/ 416 h 641"/>
                    <a:gd name="connsiteX14" fmla="*/ 797 w 798"/>
                    <a:gd name="connsiteY14" fmla="*/ 398 h 641"/>
                    <a:gd name="connsiteX15" fmla="*/ 798 w 798"/>
                    <a:gd name="connsiteY15" fmla="*/ 330 h 641"/>
                    <a:gd name="connsiteX16" fmla="*/ 738 w 798"/>
                    <a:gd name="connsiteY16" fmla="*/ 261 h 641"/>
                    <a:gd name="connsiteX17" fmla="*/ 699 w 798"/>
                    <a:gd name="connsiteY17" fmla="*/ 251 h 641"/>
                    <a:gd name="connsiteX18" fmla="*/ 620 w 798"/>
                    <a:gd name="connsiteY18" fmla="*/ 55 h 641"/>
                    <a:gd name="connsiteX19" fmla="*/ 567 w 798"/>
                    <a:gd name="connsiteY19" fmla="*/ 276 h 641"/>
                    <a:gd name="connsiteX20" fmla="*/ 516 w 798"/>
                    <a:gd name="connsiteY20" fmla="*/ 201 h 641"/>
                    <a:gd name="connsiteX21" fmla="*/ 515 w 798"/>
                    <a:gd name="connsiteY21" fmla="*/ 138 h 641"/>
                    <a:gd name="connsiteX22" fmla="*/ 436 w 798"/>
                    <a:gd name="connsiteY22" fmla="*/ 62 h 641"/>
                    <a:gd name="connsiteX0" fmla="*/ 293 w 798"/>
                    <a:gd name="connsiteY0" fmla="*/ 77 h 641"/>
                    <a:gd name="connsiteX1" fmla="*/ 203 w 798"/>
                    <a:gd name="connsiteY1" fmla="*/ 2 h 641"/>
                    <a:gd name="connsiteX2" fmla="*/ 60 w 798"/>
                    <a:gd name="connsiteY2" fmla="*/ 62 h 641"/>
                    <a:gd name="connsiteX3" fmla="*/ 0 w 798"/>
                    <a:gd name="connsiteY3" fmla="*/ 92 h 641"/>
                    <a:gd name="connsiteX4" fmla="*/ 278 w 798"/>
                    <a:gd name="connsiteY4" fmla="*/ 196 h 641"/>
                    <a:gd name="connsiteX5" fmla="*/ 302 w 798"/>
                    <a:gd name="connsiteY5" fmla="*/ 357 h 641"/>
                    <a:gd name="connsiteX6" fmla="*/ 69 w 798"/>
                    <a:gd name="connsiteY6" fmla="*/ 485 h 641"/>
                    <a:gd name="connsiteX7" fmla="*/ 239 w 798"/>
                    <a:gd name="connsiteY7" fmla="*/ 549 h 641"/>
                    <a:gd name="connsiteX8" fmla="*/ 270 w 798"/>
                    <a:gd name="connsiteY8" fmla="*/ 588 h 641"/>
                    <a:gd name="connsiteX9" fmla="*/ 401 w 798"/>
                    <a:gd name="connsiteY9" fmla="*/ 641 h 641"/>
                    <a:gd name="connsiteX10" fmla="*/ 524 w 798"/>
                    <a:gd name="connsiteY10" fmla="*/ 611 h 641"/>
                    <a:gd name="connsiteX11" fmla="*/ 624 w 798"/>
                    <a:gd name="connsiteY11" fmla="*/ 512 h 641"/>
                    <a:gd name="connsiteX12" fmla="*/ 701 w 798"/>
                    <a:gd name="connsiteY12" fmla="*/ 417 h 641"/>
                    <a:gd name="connsiteX13" fmla="*/ 773 w 798"/>
                    <a:gd name="connsiteY13" fmla="*/ 416 h 641"/>
                    <a:gd name="connsiteX14" fmla="*/ 797 w 798"/>
                    <a:gd name="connsiteY14" fmla="*/ 398 h 641"/>
                    <a:gd name="connsiteX15" fmla="*/ 798 w 798"/>
                    <a:gd name="connsiteY15" fmla="*/ 330 h 641"/>
                    <a:gd name="connsiteX16" fmla="*/ 738 w 798"/>
                    <a:gd name="connsiteY16" fmla="*/ 261 h 641"/>
                    <a:gd name="connsiteX17" fmla="*/ 699 w 798"/>
                    <a:gd name="connsiteY17" fmla="*/ 201 h 641"/>
                    <a:gd name="connsiteX18" fmla="*/ 620 w 798"/>
                    <a:gd name="connsiteY18" fmla="*/ 55 h 641"/>
                    <a:gd name="connsiteX19" fmla="*/ 567 w 798"/>
                    <a:gd name="connsiteY19" fmla="*/ 276 h 641"/>
                    <a:gd name="connsiteX20" fmla="*/ 516 w 798"/>
                    <a:gd name="connsiteY20" fmla="*/ 201 h 641"/>
                    <a:gd name="connsiteX21" fmla="*/ 515 w 798"/>
                    <a:gd name="connsiteY21" fmla="*/ 138 h 641"/>
                    <a:gd name="connsiteX22" fmla="*/ 436 w 798"/>
                    <a:gd name="connsiteY22" fmla="*/ 62 h 641"/>
                    <a:gd name="connsiteX0" fmla="*/ 293 w 798"/>
                    <a:gd name="connsiteY0" fmla="*/ 77 h 641"/>
                    <a:gd name="connsiteX1" fmla="*/ 203 w 798"/>
                    <a:gd name="connsiteY1" fmla="*/ 2 h 641"/>
                    <a:gd name="connsiteX2" fmla="*/ 60 w 798"/>
                    <a:gd name="connsiteY2" fmla="*/ 62 h 641"/>
                    <a:gd name="connsiteX3" fmla="*/ 0 w 798"/>
                    <a:gd name="connsiteY3" fmla="*/ 92 h 641"/>
                    <a:gd name="connsiteX4" fmla="*/ 278 w 798"/>
                    <a:gd name="connsiteY4" fmla="*/ 196 h 641"/>
                    <a:gd name="connsiteX5" fmla="*/ 302 w 798"/>
                    <a:gd name="connsiteY5" fmla="*/ 357 h 641"/>
                    <a:gd name="connsiteX6" fmla="*/ 69 w 798"/>
                    <a:gd name="connsiteY6" fmla="*/ 485 h 641"/>
                    <a:gd name="connsiteX7" fmla="*/ 239 w 798"/>
                    <a:gd name="connsiteY7" fmla="*/ 549 h 641"/>
                    <a:gd name="connsiteX8" fmla="*/ 270 w 798"/>
                    <a:gd name="connsiteY8" fmla="*/ 588 h 641"/>
                    <a:gd name="connsiteX9" fmla="*/ 401 w 798"/>
                    <a:gd name="connsiteY9" fmla="*/ 641 h 641"/>
                    <a:gd name="connsiteX10" fmla="*/ 524 w 798"/>
                    <a:gd name="connsiteY10" fmla="*/ 611 h 641"/>
                    <a:gd name="connsiteX11" fmla="*/ 624 w 798"/>
                    <a:gd name="connsiteY11" fmla="*/ 512 h 641"/>
                    <a:gd name="connsiteX12" fmla="*/ 701 w 798"/>
                    <a:gd name="connsiteY12" fmla="*/ 417 h 641"/>
                    <a:gd name="connsiteX13" fmla="*/ 773 w 798"/>
                    <a:gd name="connsiteY13" fmla="*/ 416 h 641"/>
                    <a:gd name="connsiteX14" fmla="*/ 797 w 798"/>
                    <a:gd name="connsiteY14" fmla="*/ 398 h 641"/>
                    <a:gd name="connsiteX15" fmla="*/ 798 w 798"/>
                    <a:gd name="connsiteY15" fmla="*/ 330 h 641"/>
                    <a:gd name="connsiteX16" fmla="*/ 738 w 798"/>
                    <a:gd name="connsiteY16" fmla="*/ 261 h 641"/>
                    <a:gd name="connsiteX17" fmla="*/ 620 w 798"/>
                    <a:gd name="connsiteY17" fmla="*/ 55 h 641"/>
                    <a:gd name="connsiteX18" fmla="*/ 567 w 798"/>
                    <a:gd name="connsiteY18" fmla="*/ 276 h 641"/>
                    <a:gd name="connsiteX19" fmla="*/ 516 w 798"/>
                    <a:gd name="connsiteY19" fmla="*/ 201 h 641"/>
                    <a:gd name="connsiteX20" fmla="*/ 515 w 798"/>
                    <a:gd name="connsiteY20" fmla="*/ 138 h 641"/>
                    <a:gd name="connsiteX21" fmla="*/ 436 w 798"/>
                    <a:gd name="connsiteY21" fmla="*/ 62 h 641"/>
                    <a:gd name="connsiteX0" fmla="*/ 293 w 798"/>
                    <a:gd name="connsiteY0" fmla="*/ 77 h 641"/>
                    <a:gd name="connsiteX1" fmla="*/ 203 w 798"/>
                    <a:gd name="connsiteY1" fmla="*/ 2 h 641"/>
                    <a:gd name="connsiteX2" fmla="*/ 60 w 798"/>
                    <a:gd name="connsiteY2" fmla="*/ 62 h 641"/>
                    <a:gd name="connsiteX3" fmla="*/ 0 w 798"/>
                    <a:gd name="connsiteY3" fmla="*/ 92 h 641"/>
                    <a:gd name="connsiteX4" fmla="*/ 278 w 798"/>
                    <a:gd name="connsiteY4" fmla="*/ 196 h 641"/>
                    <a:gd name="connsiteX5" fmla="*/ 302 w 798"/>
                    <a:gd name="connsiteY5" fmla="*/ 357 h 641"/>
                    <a:gd name="connsiteX6" fmla="*/ 69 w 798"/>
                    <a:gd name="connsiteY6" fmla="*/ 485 h 641"/>
                    <a:gd name="connsiteX7" fmla="*/ 239 w 798"/>
                    <a:gd name="connsiteY7" fmla="*/ 549 h 641"/>
                    <a:gd name="connsiteX8" fmla="*/ 270 w 798"/>
                    <a:gd name="connsiteY8" fmla="*/ 588 h 641"/>
                    <a:gd name="connsiteX9" fmla="*/ 401 w 798"/>
                    <a:gd name="connsiteY9" fmla="*/ 641 h 641"/>
                    <a:gd name="connsiteX10" fmla="*/ 524 w 798"/>
                    <a:gd name="connsiteY10" fmla="*/ 611 h 641"/>
                    <a:gd name="connsiteX11" fmla="*/ 624 w 798"/>
                    <a:gd name="connsiteY11" fmla="*/ 512 h 641"/>
                    <a:gd name="connsiteX12" fmla="*/ 701 w 798"/>
                    <a:gd name="connsiteY12" fmla="*/ 417 h 641"/>
                    <a:gd name="connsiteX13" fmla="*/ 773 w 798"/>
                    <a:gd name="connsiteY13" fmla="*/ 416 h 641"/>
                    <a:gd name="connsiteX14" fmla="*/ 797 w 798"/>
                    <a:gd name="connsiteY14" fmla="*/ 398 h 641"/>
                    <a:gd name="connsiteX15" fmla="*/ 798 w 798"/>
                    <a:gd name="connsiteY15" fmla="*/ 330 h 641"/>
                    <a:gd name="connsiteX16" fmla="*/ 738 w 798"/>
                    <a:gd name="connsiteY16" fmla="*/ 261 h 641"/>
                    <a:gd name="connsiteX17" fmla="*/ 686 w 798"/>
                    <a:gd name="connsiteY17" fmla="*/ 233 h 641"/>
                    <a:gd name="connsiteX18" fmla="*/ 620 w 798"/>
                    <a:gd name="connsiteY18" fmla="*/ 55 h 641"/>
                    <a:gd name="connsiteX19" fmla="*/ 567 w 798"/>
                    <a:gd name="connsiteY19" fmla="*/ 276 h 641"/>
                    <a:gd name="connsiteX20" fmla="*/ 516 w 798"/>
                    <a:gd name="connsiteY20" fmla="*/ 201 h 641"/>
                    <a:gd name="connsiteX21" fmla="*/ 515 w 798"/>
                    <a:gd name="connsiteY21" fmla="*/ 138 h 641"/>
                    <a:gd name="connsiteX22" fmla="*/ 436 w 798"/>
                    <a:gd name="connsiteY22" fmla="*/ 62 h 641"/>
                    <a:gd name="connsiteX0" fmla="*/ 293 w 798"/>
                    <a:gd name="connsiteY0" fmla="*/ 77 h 641"/>
                    <a:gd name="connsiteX1" fmla="*/ 203 w 798"/>
                    <a:gd name="connsiteY1" fmla="*/ 2 h 641"/>
                    <a:gd name="connsiteX2" fmla="*/ 60 w 798"/>
                    <a:gd name="connsiteY2" fmla="*/ 62 h 641"/>
                    <a:gd name="connsiteX3" fmla="*/ 0 w 798"/>
                    <a:gd name="connsiteY3" fmla="*/ 92 h 641"/>
                    <a:gd name="connsiteX4" fmla="*/ 278 w 798"/>
                    <a:gd name="connsiteY4" fmla="*/ 196 h 641"/>
                    <a:gd name="connsiteX5" fmla="*/ 302 w 798"/>
                    <a:gd name="connsiteY5" fmla="*/ 357 h 641"/>
                    <a:gd name="connsiteX6" fmla="*/ 69 w 798"/>
                    <a:gd name="connsiteY6" fmla="*/ 485 h 641"/>
                    <a:gd name="connsiteX7" fmla="*/ 239 w 798"/>
                    <a:gd name="connsiteY7" fmla="*/ 549 h 641"/>
                    <a:gd name="connsiteX8" fmla="*/ 270 w 798"/>
                    <a:gd name="connsiteY8" fmla="*/ 588 h 641"/>
                    <a:gd name="connsiteX9" fmla="*/ 401 w 798"/>
                    <a:gd name="connsiteY9" fmla="*/ 641 h 641"/>
                    <a:gd name="connsiteX10" fmla="*/ 524 w 798"/>
                    <a:gd name="connsiteY10" fmla="*/ 611 h 641"/>
                    <a:gd name="connsiteX11" fmla="*/ 624 w 798"/>
                    <a:gd name="connsiteY11" fmla="*/ 512 h 641"/>
                    <a:gd name="connsiteX12" fmla="*/ 701 w 798"/>
                    <a:gd name="connsiteY12" fmla="*/ 417 h 641"/>
                    <a:gd name="connsiteX13" fmla="*/ 773 w 798"/>
                    <a:gd name="connsiteY13" fmla="*/ 416 h 641"/>
                    <a:gd name="connsiteX14" fmla="*/ 797 w 798"/>
                    <a:gd name="connsiteY14" fmla="*/ 398 h 641"/>
                    <a:gd name="connsiteX15" fmla="*/ 798 w 798"/>
                    <a:gd name="connsiteY15" fmla="*/ 330 h 641"/>
                    <a:gd name="connsiteX16" fmla="*/ 738 w 798"/>
                    <a:gd name="connsiteY16" fmla="*/ 261 h 641"/>
                    <a:gd name="connsiteX17" fmla="*/ 686 w 798"/>
                    <a:gd name="connsiteY17" fmla="*/ 233 h 641"/>
                    <a:gd name="connsiteX18" fmla="*/ 620 w 798"/>
                    <a:gd name="connsiteY18" fmla="*/ 55 h 641"/>
                    <a:gd name="connsiteX19" fmla="*/ 516 w 798"/>
                    <a:gd name="connsiteY19" fmla="*/ 201 h 641"/>
                    <a:gd name="connsiteX20" fmla="*/ 515 w 798"/>
                    <a:gd name="connsiteY20" fmla="*/ 138 h 641"/>
                    <a:gd name="connsiteX21" fmla="*/ 436 w 798"/>
                    <a:gd name="connsiteY21" fmla="*/ 62 h 641"/>
                    <a:gd name="connsiteX0" fmla="*/ 293 w 798"/>
                    <a:gd name="connsiteY0" fmla="*/ 77 h 641"/>
                    <a:gd name="connsiteX1" fmla="*/ 203 w 798"/>
                    <a:gd name="connsiteY1" fmla="*/ 2 h 641"/>
                    <a:gd name="connsiteX2" fmla="*/ 60 w 798"/>
                    <a:gd name="connsiteY2" fmla="*/ 62 h 641"/>
                    <a:gd name="connsiteX3" fmla="*/ 0 w 798"/>
                    <a:gd name="connsiteY3" fmla="*/ 92 h 641"/>
                    <a:gd name="connsiteX4" fmla="*/ 278 w 798"/>
                    <a:gd name="connsiteY4" fmla="*/ 196 h 641"/>
                    <a:gd name="connsiteX5" fmla="*/ 302 w 798"/>
                    <a:gd name="connsiteY5" fmla="*/ 357 h 641"/>
                    <a:gd name="connsiteX6" fmla="*/ 69 w 798"/>
                    <a:gd name="connsiteY6" fmla="*/ 485 h 641"/>
                    <a:gd name="connsiteX7" fmla="*/ 239 w 798"/>
                    <a:gd name="connsiteY7" fmla="*/ 549 h 641"/>
                    <a:gd name="connsiteX8" fmla="*/ 270 w 798"/>
                    <a:gd name="connsiteY8" fmla="*/ 588 h 641"/>
                    <a:gd name="connsiteX9" fmla="*/ 401 w 798"/>
                    <a:gd name="connsiteY9" fmla="*/ 641 h 641"/>
                    <a:gd name="connsiteX10" fmla="*/ 524 w 798"/>
                    <a:gd name="connsiteY10" fmla="*/ 611 h 641"/>
                    <a:gd name="connsiteX11" fmla="*/ 624 w 798"/>
                    <a:gd name="connsiteY11" fmla="*/ 512 h 641"/>
                    <a:gd name="connsiteX12" fmla="*/ 701 w 798"/>
                    <a:gd name="connsiteY12" fmla="*/ 417 h 641"/>
                    <a:gd name="connsiteX13" fmla="*/ 773 w 798"/>
                    <a:gd name="connsiteY13" fmla="*/ 416 h 641"/>
                    <a:gd name="connsiteX14" fmla="*/ 797 w 798"/>
                    <a:gd name="connsiteY14" fmla="*/ 398 h 641"/>
                    <a:gd name="connsiteX15" fmla="*/ 798 w 798"/>
                    <a:gd name="connsiteY15" fmla="*/ 330 h 641"/>
                    <a:gd name="connsiteX16" fmla="*/ 738 w 798"/>
                    <a:gd name="connsiteY16" fmla="*/ 261 h 641"/>
                    <a:gd name="connsiteX17" fmla="*/ 686 w 798"/>
                    <a:gd name="connsiteY17" fmla="*/ 233 h 641"/>
                    <a:gd name="connsiteX18" fmla="*/ 620 w 798"/>
                    <a:gd name="connsiteY18" fmla="*/ 55 h 641"/>
                    <a:gd name="connsiteX19" fmla="*/ 516 w 798"/>
                    <a:gd name="connsiteY19" fmla="*/ 201 h 641"/>
                    <a:gd name="connsiteX20" fmla="*/ 515 w 798"/>
                    <a:gd name="connsiteY20" fmla="*/ 138 h 641"/>
                    <a:gd name="connsiteX21" fmla="*/ 436 w 798"/>
                    <a:gd name="connsiteY21" fmla="*/ 62 h 641"/>
                    <a:gd name="connsiteX0" fmla="*/ 293 w 798"/>
                    <a:gd name="connsiteY0" fmla="*/ 77 h 641"/>
                    <a:gd name="connsiteX1" fmla="*/ 203 w 798"/>
                    <a:gd name="connsiteY1" fmla="*/ 2 h 641"/>
                    <a:gd name="connsiteX2" fmla="*/ 60 w 798"/>
                    <a:gd name="connsiteY2" fmla="*/ 62 h 641"/>
                    <a:gd name="connsiteX3" fmla="*/ 0 w 798"/>
                    <a:gd name="connsiteY3" fmla="*/ 92 h 641"/>
                    <a:gd name="connsiteX4" fmla="*/ 278 w 798"/>
                    <a:gd name="connsiteY4" fmla="*/ 196 h 641"/>
                    <a:gd name="connsiteX5" fmla="*/ 69 w 798"/>
                    <a:gd name="connsiteY5" fmla="*/ 485 h 641"/>
                    <a:gd name="connsiteX6" fmla="*/ 239 w 798"/>
                    <a:gd name="connsiteY6" fmla="*/ 549 h 641"/>
                    <a:gd name="connsiteX7" fmla="*/ 270 w 798"/>
                    <a:gd name="connsiteY7" fmla="*/ 588 h 641"/>
                    <a:gd name="connsiteX8" fmla="*/ 401 w 798"/>
                    <a:gd name="connsiteY8" fmla="*/ 641 h 641"/>
                    <a:gd name="connsiteX9" fmla="*/ 524 w 798"/>
                    <a:gd name="connsiteY9" fmla="*/ 611 h 641"/>
                    <a:gd name="connsiteX10" fmla="*/ 624 w 798"/>
                    <a:gd name="connsiteY10" fmla="*/ 512 h 641"/>
                    <a:gd name="connsiteX11" fmla="*/ 701 w 798"/>
                    <a:gd name="connsiteY11" fmla="*/ 417 h 641"/>
                    <a:gd name="connsiteX12" fmla="*/ 773 w 798"/>
                    <a:gd name="connsiteY12" fmla="*/ 416 h 641"/>
                    <a:gd name="connsiteX13" fmla="*/ 797 w 798"/>
                    <a:gd name="connsiteY13" fmla="*/ 398 h 641"/>
                    <a:gd name="connsiteX14" fmla="*/ 798 w 798"/>
                    <a:gd name="connsiteY14" fmla="*/ 330 h 641"/>
                    <a:gd name="connsiteX15" fmla="*/ 738 w 798"/>
                    <a:gd name="connsiteY15" fmla="*/ 261 h 641"/>
                    <a:gd name="connsiteX16" fmla="*/ 686 w 798"/>
                    <a:gd name="connsiteY16" fmla="*/ 233 h 641"/>
                    <a:gd name="connsiteX17" fmla="*/ 620 w 798"/>
                    <a:gd name="connsiteY17" fmla="*/ 55 h 641"/>
                    <a:gd name="connsiteX18" fmla="*/ 516 w 798"/>
                    <a:gd name="connsiteY18" fmla="*/ 201 h 641"/>
                    <a:gd name="connsiteX19" fmla="*/ 515 w 798"/>
                    <a:gd name="connsiteY19" fmla="*/ 138 h 641"/>
                    <a:gd name="connsiteX20" fmla="*/ 436 w 798"/>
                    <a:gd name="connsiteY20" fmla="*/ 62 h 641"/>
                    <a:gd name="connsiteX0" fmla="*/ 293 w 798"/>
                    <a:gd name="connsiteY0" fmla="*/ 77 h 641"/>
                    <a:gd name="connsiteX1" fmla="*/ 203 w 798"/>
                    <a:gd name="connsiteY1" fmla="*/ 2 h 641"/>
                    <a:gd name="connsiteX2" fmla="*/ 60 w 798"/>
                    <a:gd name="connsiteY2" fmla="*/ 62 h 641"/>
                    <a:gd name="connsiteX3" fmla="*/ 0 w 798"/>
                    <a:gd name="connsiteY3" fmla="*/ 92 h 641"/>
                    <a:gd name="connsiteX4" fmla="*/ 278 w 798"/>
                    <a:gd name="connsiteY4" fmla="*/ 196 h 641"/>
                    <a:gd name="connsiteX5" fmla="*/ 69 w 798"/>
                    <a:gd name="connsiteY5" fmla="*/ 485 h 641"/>
                    <a:gd name="connsiteX6" fmla="*/ 239 w 798"/>
                    <a:gd name="connsiteY6" fmla="*/ 549 h 641"/>
                    <a:gd name="connsiteX7" fmla="*/ 270 w 798"/>
                    <a:gd name="connsiteY7" fmla="*/ 588 h 641"/>
                    <a:gd name="connsiteX8" fmla="*/ 401 w 798"/>
                    <a:gd name="connsiteY8" fmla="*/ 641 h 641"/>
                    <a:gd name="connsiteX9" fmla="*/ 524 w 798"/>
                    <a:gd name="connsiteY9" fmla="*/ 611 h 641"/>
                    <a:gd name="connsiteX10" fmla="*/ 624 w 798"/>
                    <a:gd name="connsiteY10" fmla="*/ 512 h 641"/>
                    <a:gd name="connsiteX11" fmla="*/ 701 w 798"/>
                    <a:gd name="connsiteY11" fmla="*/ 417 h 641"/>
                    <a:gd name="connsiteX12" fmla="*/ 773 w 798"/>
                    <a:gd name="connsiteY12" fmla="*/ 416 h 641"/>
                    <a:gd name="connsiteX13" fmla="*/ 797 w 798"/>
                    <a:gd name="connsiteY13" fmla="*/ 398 h 641"/>
                    <a:gd name="connsiteX14" fmla="*/ 798 w 798"/>
                    <a:gd name="connsiteY14" fmla="*/ 330 h 641"/>
                    <a:gd name="connsiteX15" fmla="*/ 738 w 798"/>
                    <a:gd name="connsiteY15" fmla="*/ 261 h 641"/>
                    <a:gd name="connsiteX16" fmla="*/ 686 w 798"/>
                    <a:gd name="connsiteY16" fmla="*/ 233 h 641"/>
                    <a:gd name="connsiteX17" fmla="*/ 620 w 798"/>
                    <a:gd name="connsiteY17" fmla="*/ 55 h 641"/>
                    <a:gd name="connsiteX18" fmla="*/ 516 w 798"/>
                    <a:gd name="connsiteY18" fmla="*/ 201 h 641"/>
                    <a:gd name="connsiteX19" fmla="*/ 515 w 798"/>
                    <a:gd name="connsiteY19" fmla="*/ 138 h 641"/>
                    <a:gd name="connsiteX20" fmla="*/ 436 w 798"/>
                    <a:gd name="connsiteY20" fmla="*/ 62 h 641"/>
                    <a:gd name="connsiteX0" fmla="*/ 293 w 798"/>
                    <a:gd name="connsiteY0" fmla="*/ 77 h 641"/>
                    <a:gd name="connsiteX1" fmla="*/ 203 w 798"/>
                    <a:gd name="connsiteY1" fmla="*/ 2 h 641"/>
                    <a:gd name="connsiteX2" fmla="*/ 60 w 798"/>
                    <a:gd name="connsiteY2" fmla="*/ 62 h 641"/>
                    <a:gd name="connsiteX3" fmla="*/ 0 w 798"/>
                    <a:gd name="connsiteY3" fmla="*/ 92 h 641"/>
                    <a:gd name="connsiteX4" fmla="*/ 278 w 798"/>
                    <a:gd name="connsiteY4" fmla="*/ 196 h 641"/>
                    <a:gd name="connsiteX5" fmla="*/ 296 w 798"/>
                    <a:gd name="connsiteY5" fmla="*/ 320 h 641"/>
                    <a:gd name="connsiteX6" fmla="*/ 69 w 798"/>
                    <a:gd name="connsiteY6" fmla="*/ 485 h 641"/>
                    <a:gd name="connsiteX7" fmla="*/ 239 w 798"/>
                    <a:gd name="connsiteY7" fmla="*/ 549 h 641"/>
                    <a:gd name="connsiteX8" fmla="*/ 270 w 798"/>
                    <a:gd name="connsiteY8" fmla="*/ 588 h 641"/>
                    <a:gd name="connsiteX9" fmla="*/ 401 w 798"/>
                    <a:gd name="connsiteY9" fmla="*/ 641 h 641"/>
                    <a:gd name="connsiteX10" fmla="*/ 524 w 798"/>
                    <a:gd name="connsiteY10" fmla="*/ 611 h 641"/>
                    <a:gd name="connsiteX11" fmla="*/ 624 w 798"/>
                    <a:gd name="connsiteY11" fmla="*/ 512 h 641"/>
                    <a:gd name="connsiteX12" fmla="*/ 701 w 798"/>
                    <a:gd name="connsiteY12" fmla="*/ 417 h 641"/>
                    <a:gd name="connsiteX13" fmla="*/ 773 w 798"/>
                    <a:gd name="connsiteY13" fmla="*/ 416 h 641"/>
                    <a:gd name="connsiteX14" fmla="*/ 797 w 798"/>
                    <a:gd name="connsiteY14" fmla="*/ 398 h 641"/>
                    <a:gd name="connsiteX15" fmla="*/ 798 w 798"/>
                    <a:gd name="connsiteY15" fmla="*/ 330 h 641"/>
                    <a:gd name="connsiteX16" fmla="*/ 738 w 798"/>
                    <a:gd name="connsiteY16" fmla="*/ 261 h 641"/>
                    <a:gd name="connsiteX17" fmla="*/ 686 w 798"/>
                    <a:gd name="connsiteY17" fmla="*/ 233 h 641"/>
                    <a:gd name="connsiteX18" fmla="*/ 620 w 798"/>
                    <a:gd name="connsiteY18" fmla="*/ 55 h 641"/>
                    <a:gd name="connsiteX19" fmla="*/ 516 w 798"/>
                    <a:gd name="connsiteY19" fmla="*/ 201 h 641"/>
                    <a:gd name="connsiteX20" fmla="*/ 515 w 798"/>
                    <a:gd name="connsiteY20" fmla="*/ 138 h 641"/>
                    <a:gd name="connsiteX21" fmla="*/ 436 w 798"/>
                    <a:gd name="connsiteY21" fmla="*/ 62 h 641"/>
                    <a:gd name="connsiteX0" fmla="*/ 293 w 798"/>
                    <a:gd name="connsiteY0" fmla="*/ 77 h 641"/>
                    <a:gd name="connsiteX1" fmla="*/ 203 w 798"/>
                    <a:gd name="connsiteY1" fmla="*/ 2 h 641"/>
                    <a:gd name="connsiteX2" fmla="*/ 60 w 798"/>
                    <a:gd name="connsiteY2" fmla="*/ 62 h 641"/>
                    <a:gd name="connsiteX3" fmla="*/ 0 w 798"/>
                    <a:gd name="connsiteY3" fmla="*/ 92 h 641"/>
                    <a:gd name="connsiteX4" fmla="*/ 278 w 798"/>
                    <a:gd name="connsiteY4" fmla="*/ 196 h 641"/>
                    <a:gd name="connsiteX5" fmla="*/ 296 w 798"/>
                    <a:gd name="connsiteY5" fmla="*/ 320 h 641"/>
                    <a:gd name="connsiteX6" fmla="*/ 69 w 798"/>
                    <a:gd name="connsiteY6" fmla="*/ 485 h 641"/>
                    <a:gd name="connsiteX7" fmla="*/ 239 w 798"/>
                    <a:gd name="connsiteY7" fmla="*/ 549 h 641"/>
                    <a:gd name="connsiteX8" fmla="*/ 270 w 798"/>
                    <a:gd name="connsiteY8" fmla="*/ 588 h 641"/>
                    <a:gd name="connsiteX9" fmla="*/ 401 w 798"/>
                    <a:gd name="connsiteY9" fmla="*/ 641 h 641"/>
                    <a:gd name="connsiteX10" fmla="*/ 524 w 798"/>
                    <a:gd name="connsiteY10" fmla="*/ 611 h 641"/>
                    <a:gd name="connsiteX11" fmla="*/ 624 w 798"/>
                    <a:gd name="connsiteY11" fmla="*/ 512 h 641"/>
                    <a:gd name="connsiteX12" fmla="*/ 701 w 798"/>
                    <a:gd name="connsiteY12" fmla="*/ 417 h 641"/>
                    <a:gd name="connsiteX13" fmla="*/ 773 w 798"/>
                    <a:gd name="connsiteY13" fmla="*/ 416 h 641"/>
                    <a:gd name="connsiteX14" fmla="*/ 797 w 798"/>
                    <a:gd name="connsiteY14" fmla="*/ 398 h 641"/>
                    <a:gd name="connsiteX15" fmla="*/ 798 w 798"/>
                    <a:gd name="connsiteY15" fmla="*/ 330 h 641"/>
                    <a:gd name="connsiteX16" fmla="*/ 738 w 798"/>
                    <a:gd name="connsiteY16" fmla="*/ 261 h 641"/>
                    <a:gd name="connsiteX17" fmla="*/ 686 w 798"/>
                    <a:gd name="connsiteY17" fmla="*/ 233 h 641"/>
                    <a:gd name="connsiteX18" fmla="*/ 620 w 798"/>
                    <a:gd name="connsiteY18" fmla="*/ 55 h 641"/>
                    <a:gd name="connsiteX19" fmla="*/ 516 w 798"/>
                    <a:gd name="connsiteY19" fmla="*/ 201 h 641"/>
                    <a:gd name="connsiteX20" fmla="*/ 515 w 798"/>
                    <a:gd name="connsiteY20" fmla="*/ 138 h 641"/>
                    <a:gd name="connsiteX21" fmla="*/ 436 w 798"/>
                    <a:gd name="connsiteY21" fmla="*/ 62 h 641"/>
                    <a:gd name="connsiteX0" fmla="*/ 293 w 798"/>
                    <a:gd name="connsiteY0" fmla="*/ 77 h 641"/>
                    <a:gd name="connsiteX1" fmla="*/ 203 w 798"/>
                    <a:gd name="connsiteY1" fmla="*/ 2 h 641"/>
                    <a:gd name="connsiteX2" fmla="*/ 60 w 798"/>
                    <a:gd name="connsiteY2" fmla="*/ 62 h 641"/>
                    <a:gd name="connsiteX3" fmla="*/ 0 w 798"/>
                    <a:gd name="connsiteY3" fmla="*/ 92 h 641"/>
                    <a:gd name="connsiteX4" fmla="*/ 278 w 798"/>
                    <a:gd name="connsiteY4" fmla="*/ 196 h 641"/>
                    <a:gd name="connsiteX5" fmla="*/ 296 w 798"/>
                    <a:gd name="connsiteY5" fmla="*/ 320 h 641"/>
                    <a:gd name="connsiteX6" fmla="*/ 69 w 798"/>
                    <a:gd name="connsiteY6" fmla="*/ 485 h 641"/>
                    <a:gd name="connsiteX7" fmla="*/ 239 w 798"/>
                    <a:gd name="connsiteY7" fmla="*/ 549 h 641"/>
                    <a:gd name="connsiteX8" fmla="*/ 270 w 798"/>
                    <a:gd name="connsiteY8" fmla="*/ 588 h 641"/>
                    <a:gd name="connsiteX9" fmla="*/ 401 w 798"/>
                    <a:gd name="connsiteY9" fmla="*/ 641 h 641"/>
                    <a:gd name="connsiteX10" fmla="*/ 524 w 798"/>
                    <a:gd name="connsiteY10" fmla="*/ 611 h 641"/>
                    <a:gd name="connsiteX11" fmla="*/ 624 w 798"/>
                    <a:gd name="connsiteY11" fmla="*/ 512 h 641"/>
                    <a:gd name="connsiteX12" fmla="*/ 701 w 798"/>
                    <a:gd name="connsiteY12" fmla="*/ 417 h 641"/>
                    <a:gd name="connsiteX13" fmla="*/ 773 w 798"/>
                    <a:gd name="connsiteY13" fmla="*/ 416 h 641"/>
                    <a:gd name="connsiteX14" fmla="*/ 797 w 798"/>
                    <a:gd name="connsiteY14" fmla="*/ 398 h 641"/>
                    <a:gd name="connsiteX15" fmla="*/ 798 w 798"/>
                    <a:gd name="connsiteY15" fmla="*/ 330 h 641"/>
                    <a:gd name="connsiteX16" fmla="*/ 738 w 798"/>
                    <a:gd name="connsiteY16" fmla="*/ 261 h 641"/>
                    <a:gd name="connsiteX17" fmla="*/ 686 w 798"/>
                    <a:gd name="connsiteY17" fmla="*/ 233 h 641"/>
                    <a:gd name="connsiteX18" fmla="*/ 620 w 798"/>
                    <a:gd name="connsiteY18" fmla="*/ 55 h 641"/>
                    <a:gd name="connsiteX19" fmla="*/ 516 w 798"/>
                    <a:gd name="connsiteY19" fmla="*/ 201 h 641"/>
                    <a:gd name="connsiteX20" fmla="*/ 515 w 798"/>
                    <a:gd name="connsiteY20" fmla="*/ 138 h 641"/>
                    <a:gd name="connsiteX21" fmla="*/ 436 w 798"/>
                    <a:gd name="connsiteY21" fmla="*/ 62 h 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98" h="641">
                      <a:moveTo>
                        <a:pt x="293" y="77"/>
                      </a:moveTo>
                      <a:cubicBezTo>
                        <a:pt x="291" y="76"/>
                        <a:pt x="242" y="4"/>
                        <a:pt x="203" y="2"/>
                      </a:cubicBezTo>
                      <a:cubicBezTo>
                        <a:pt x="164" y="0"/>
                        <a:pt x="94" y="45"/>
                        <a:pt x="60" y="62"/>
                      </a:cubicBezTo>
                      <a:lnTo>
                        <a:pt x="0" y="92"/>
                      </a:lnTo>
                      <a:cubicBezTo>
                        <a:pt x="19" y="124"/>
                        <a:pt x="200" y="172"/>
                        <a:pt x="278" y="196"/>
                      </a:cubicBezTo>
                      <a:cubicBezTo>
                        <a:pt x="311" y="234"/>
                        <a:pt x="287" y="272"/>
                        <a:pt x="296" y="320"/>
                      </a:cubicBezTo>
                      <a:cubicBezTo>
                        <a:pt x="257" y="360"/>
                        <a:pt x="62" y="447"/>
                        <a:pt x="69" y="485"/>
                      </a:cubicBezTo>
                      <a:cubicBezTo>
                        <a:pt x="89" y="506"/>
                        <a:pt x="219" y="528"/>
                        <a:pt x="239" y="549"/>
                      </a:cubicBezTo>
                      <a:cubicBezTo>
                        <a:pt x="249" y="562"/>
                        <a:pt x="260" y="575"/>
                        <a:pt x="270" y="588"/>
                      </a:cubicBezTo>
                      <a:lnTo>
                        <a:pt x="401" y="641"/>
                      </a:lnTo>
                      <a:lnTo>
                        <a:pt x="524" y="611"/>
                      </a:lnTo>
                      <a:cubicBezTo>
                        <a:pt x="557" y="578"/>
                        <a:pt x="591" y="545"/>
                        <a:pt x="624" y="512"/>
                      </a:cubicBezTo>
                      <a:lnTo>
                        <a:pt x="701" y="417"/>
                      </a:lnTo>
                      <a:cubicBezTo>
                        <a:pt x="725" y="417"/>
                        <a:pt x="749" y="416"/>
                        <a:pt x="773" y="416"/>
                      </a:cubicBezTo>
                      <a:lnTo>
                        <a:pt x="797" y="398"/>
                      </a:lnTo>
                      <a:cubicBezTo>
                        <a:pt x="797" y="375"/>
                        <a:pt x="798" y="353"/>
                        <a:pt x="798" y="330"/>
                      </a:cubicBezTo>
                      <a:lnTo>
                        <a:pt x="738" y="261"/>
                      </a:lnTo>
                      <a:cubicBezTo>
                        <a:pt x="719" y="233"/>
                        <a:pt x="706" y="267"/>
                        <a:pt x="686" y="233"/>
                      </a:cubicBezTo>
                      <a:cubicBezTo>
                        <a:pt x="666" y="199"/>
                        <a:pt x="640" y="36"/>
                        <a:pt x="620" y="55"/>
                      </a:cubicBezTo>
                      <a:cubicBezTo>
                        <a:pt x="592" y="50"/>
                        <a:pt x="533" y="187"/>
                        <a:pt x="516" y="201"/>
                      </a:cubicBezTo>
                      <a:cubicBezTo>
                        <a:pt x="516" y="180"/>
                        <a:pt x="515" y="159"/>
                        <a:pt x="515" y="138"/>
                      </a:cubicBezTo>
                      <a:cubicBezTo>
                        <a:pt x="469" y="113"/>
                        <a:pt x="482" y="87"/>
                        <a:pt x="436" y="62"/>
                      </a:cubicBezTo>
                    </a:path>
                  </a:pathLst>
                </a:custGeom>
                <a:grpFill/>
                <a:ln w="1905">
                  <a:solidFill>
                    <a:srgbClr val="DFD6CF"/>
                  </a:solidFill>
                  <a:round/>
                  <a:headEnd/>
                  <a:tailEnd/>
                </a:ln>
              </p:spPr>
              <p:txBody>
                <a:bodyPr/>
                <a:lstStyle/>
                <a:p>
                  <a:pPr defTabSz="914400" fontAlgn="auto">
                    <a:spcBef>
                      <a:spcPts val="0"/>
                    </a:spcBef>
                    <a:spcAft>
                      <a:spcPts val="0"/>
                    </a:spcAft>
                    <a:defRPr/>
                  </a:pPr>
                  <a:endParaRPr lang="en-US" sz="1800" kern="0">
                    <a:solidFill>
                      <a:srgbClr val="996633"/>
                    </a:solidFill>
                    <a:latin typeface="Arial Narrow" pitchFamily="34" charset="0"/>
                    <a:ea typeface="宋体" charset="-122"/>
                  </a:endParaRPr>
                </a:p>
              </p:txBody>
            </p:sp>
            <p:sp>
              <p:nvSpPr>
                <p:cNvPr id="28" name="Freeform 22"/>
                <p:cNvSpPr>
                  <a:spLocks/>
                </p:cNvSpPr>
                <p:nvPr/>
              </p:nvSpPr>
              <p:spPr bwMode="auto">
                <a:xfrm>
                  <a:off x="4118688" y="3905524"/>
                  <a:ext cx="372356" cy="256679"/>
                </a:xfrm>
                <a:custGeom>
                  <a:avLst/>
                  <a:gdLst>
                    <a:gd name="T0" fmla="*/ 0 w 720"/>
                    <a:gd name="T1" fmla="*/ 280 h 457"/>
                    <a:gd name="T2" fmla="*/ 69 w 720"/>
                    <a:gd name="T3" fmla="*/ 201 h 457"/>
                    <a:gd name="T4" fmla="*/ 66 w 720"/>
                    <a:gd name="T5" fmla="*/ 118 h 457"/>
                    <a:gd name="T6" fmla="*/ 142 w 720"/>
                    <a:gd name="T7" fmla="*/ 60 h 457"/>
                    <a:gd name="T8" fmla="*/ 144 w 720"/>
                    <a:gd name="T9" fmla="*/ 0 h 457"/>
                    <a:gd name="T10" fmla="*/ 178 w 720"/>
                    <a:gd name="T11" fmla="*/ 0 h 457"/>
                    <a:gd name="T12" fmla="*/ 240 w 720"/>
                    <a:gd name="T13" fmla="*/ 70 h 457"/>
                    <a:gd name="T14" fmla="*/ 267 w 720"/>
                    <a:gd name="T15" fmla="*/ 105 h 457"/>
                    <a:gd name="T16" fmla="*/ 397 w 720"/>
                    <a:gd name="T17" fmla="*/ 159 h 457"/>
                    <a:gd name="T18" fmla="*/ 526 w 720"/>
                    <a:gd name="T19" fmla="*/ 130 h 457"/>
                    <a:gd name="T20" fmla="*/ 597 w 720"/>
                    <a:gd name="T21" fmla="*/ 57 h 457"/>
                    <a:gd name="T22" fmla="*/ 631 w 720"/>
                    <a:gd name="T23" fmla="*/ 102 h 457"/>
                    <a:gd name="T24" fmla="*/ 676 w 720"/>
                    <a:gd name="T25" fmla="*/ 157 h 457"/>
                    <a:gd name="T26" fmla="*/ 720 w 720"/>
                    <a:gd name="T27" fmla="*/ 201 h 457"/>
                    <a:gd name="T28" fmla="*/ 718 w 720"/>
                    <a:gd name="T29" fmla="*/ 256 h 457"/>
                    <a:gd name="T30" fmla="*/ 585 w 720"/>
                    <a:gd name="T31" fmla="*/ 309 h 457"/>
                    <a:gd name="T32" fmla="*/ 586 w 720"/>
                    <a:gd name="T33" fmla="*/ 373 h 457"/>
                    <a:gd name="T34" fmla="*/ 471 w 720"/>
                    <a:gd name="T35" fmla="*/ 373 h 457"/>
                    <a:gd name="T36" fmla="*/ 400 w 720"/>
                    <a:gd name="T37" fmla="*/ 289 h 457"/>
                    <a:gd name="T38" fmla="*/ 321 w 720"/>
                    <a:gd name="T39" fmla="*/ 360 h 457"/>
                    <a:gd name="T40" fmla="*/ 219 w 720"/>
                    <a:gd name="T41" fmla="*/ 355 h 457"/>
                    <a:gd name="T42" fmla="*/ 124 w 720"/>
                    <a:gd name="T43" fmla="*/ 457 h 457"/>
                    <a:gd name="T44" fmla="*/ 48 w 720"/>
                    <a:gd name="T45" fmla="*/ 378 h 457"/>
                    <a:gd name="T46" fmla="*/ 0 w 720"/>
                    <a:gd name="T47" fmla="*/ 280 h 457"/>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720"/>
                    <a:gd name="T73" fmla="*/ 0 h 457"/>
                    <a:gd name="T74" fmla="*/ 720 w 720"/>
                    <a:gd name="T75" fmla="*/ 457 h 457"/>
                    <a:gd name="connsiteX0" fmla="*/ 0 w 720"/>
                    <a:gd name="connsiteY0" fmla="*/ 280 h 457"/>
                    <a:gd name="connsiteX1" fmla="*/ 69 w 720"/>
                    <a:gd name="connsiteY1" fmla="*/ 201 h 457"/>
                    <a:gd name="connsiteX2" fmla="*/ 66 w 720"/>
                    <a:gd name="connsiteY2" fmla="*/ 118 h 457"/>
                    <a:gd name="connsiteX3" fmla="*/ 142 w 720"/>
                    <a:gd name="connsiteY3" fmla="*/ 60 h 457"/>
                    <a:gd name="connsiteX4" fmla="*/ 69 w 720"/>
                    <a:gd name="connsiteY4" fmla="*/ 0 h 457"/>
                    <a:gd name="connsiteX5" fmla="*/ 178 w 720"/>
                    <a:gd name="connsiteY5" fmla="*/ 0 h 457"/>
                    <a:gd name="connsiteX6" fmla="*/ 240 w 720"/>
                    <a:gd name="connsiteY6" fmla="*/ 70 h 457"/>
                    <a:gd name="connsiteX7" fmla="*/ 267 w 720"/>
                    <a:gd name="connsiteY7" fmla="*/ 105 h 457"/>
                    <a:gd name="connsiteX8" fmla="*/ 397 w 720"/>
                    <a:gd name="connsiteY8" fmla="*/ 159 h 457"/>
                    <a:gd name="connsiteX9" fmla="*/ 526 w 720"/>
                    <a:gd name="connsiteY9" fmla="*/ 130 h 457"/>
                    <a:gd name="connsiteX10" fmla="*/ 597 w 720"/>
                    <a:gd name="connsiteY10" fmla="*/ 57 h 457"/>
                    <a:gd name="connsiteX11" fmla="*/ 631 w 720"/>
                    <a:gd name="connsiteY11" fmla="*/ 102 h 457"/>
                    <a:gd name="connsiteX12" fmla="*/ 676 w 720"/>
                    <a:gd name="connsiteY12" fmla="*/ 157 h 457"/>
                    <a:gd name="connsiteX13" fmla="*/ 720 w 720"/>
                    <a:gd name="connsiteY13" fmla="*/ 201 h 457"/>
                    <a:gd name="connsiteX14" fmla="*/ 718 w 720"/>
                    <a:gd name="connsiteY14" fmla="*/ 256 h 457"/>
                    <a:gd name="connsiteX15" fmla="*/ 585 w 720"/>
                    <a:gd name="connsiteY15" fmla="*/ 309 h 457"/>
                    <a:gd name="connsiteX16" fmla="*/ 586 w 720"/>
                    <a:gd name="connsiteY16" fmla="*/ 373 h 457"/>
                    <a:gd name="connsiteX17" fmla="*/ 471 w 720"/>
                    <a:gd name="connsiteY17" fmla="*/ 373 h 457"/>
                    <a:gd name="connsiteX18" fmla="*/ 400 w 720"/>
                    <a:gd name="connsiteY18" fmla="*/ 289 h 457"/>
                    <a:gd name="connsiteX19" fmla="*/ 321 w 720"/>
                    <a:gd name="connsiteY19" fmla="*/ 360 h 457"/>
                    <a:gd name="connsiteX20" fmla="*/ 219 w 720"/>
                    <a:gd name="connsiteY20" fmla="*/ 355 h 457"/>
                    <a:gd name="connsiteX21" fmla="*/ 124 w 720"/>
                    <a:gd name="connsiteY21" fmla="*/ 457 h 457"/>
                    <a:gd name="connsiteX22" fmla="*/ 48 w 720"/>
                    <a:gd name="connsiteY22" fmla="*/ 378 h 457"/>
                    <a:gd name="connsiteX23" fmla="*/ 0 w 720"/>
                    <a:gd name="connsiteY23" fmla="*/ 280 h 457"/>
                    <a:gd name="connsiteX0" fmla="*/ 0 w 720"/>
                    <a:gd name="connsiteY0" fmla="*/ 280 h 457"/>
                    <a:gd name="connsiteX1" fmla="*/ 69 w 720"/>
                    <a:gd name="connsiteY1" fmla="*/ 201 h 457"/>
                    <a:gd name="connsiteX2" fmla="*/ 66 w 720"/>
                    <a:gd name="connsiteY2" fmla="*/ 118 h 457"/>
                    <a:gd name="connsiteX3" fmla="*/ 69 w 720"/>
                    <a:gd name="connsiteY3" fmla="*/ 0 h 457"/>
                    <a:gd name="connsiteX4" fmla="*/ 178 w 720"/>
                    <a:gd name="connsiteY4" fmla="*/ 0 h 457"/>
                    <a:gd name="connsiteX5" fmla="*/ 240 w 720"/>
                    <a:gd name="connsiteY5" fmla="*/ 70 h 457"/>
                    <a:gd name="connsiteX6" fmla="*/ 267 w 720"/>
                    <a:gd name="connsiteY6" fmla="*/ 105 h 457"/>
                    <a:gd name="connsiteX7" fmla="*/ 397 w 720"/>
                    <a:gd name="connsiteY7" fmla="*/ 159 h 457"/>
                    <a:gd name="connsiteX8" fmla="*/ 526 w 720"/>
                    <a:gd name="connsiteY8" fmla="*/ 130 h 457"/>
                    <a:gd name="connsiteX9" fmla="*/ 597 w 720"/>
                    <a:gd name="connsiteY9" fmla="*/ 57 h 457"/>
                    <a:gd name="connsiteX10" fmla="*/ 631 w 720"/>
                    <a:gd name="connsiteY10" fmla="*/ 102 h 457"/>
                    <a:gd name="connsiteX11" fmla="*/ 676 w 720"/>
                    <a:gd name="connsiteY11" fmla="*/ 157 h 457"/>
                    <a:gd name="connsiteX12" fmla="*/ 720 w 720"/>
                    <a:gd name="connsiteY12" fmla="*/ 201 h 457"/>
                    <a:gd name="connsiteX13" fmla="*/ 718 w 720"/>
                    <a:gd name="connsiteY13" fmla="*/ 256 h 457"/>
                    <a:gd name="connsiteX14" fmla="*/ 585 w 720"/>
                    <a:gd name="connsiteY14" fmla="*/ 309 h 457"/>
                    <a:gd name="connsiteX15" fmla="*/ 586 w 720"/>
                    <a:gd name="connsiteY15" fmla="*/ 373 h 457"/>
                    <a:gd name="connsiteX16" fmla="*/ 471 w 720"/>
                    <a:gd name="connsiteY16" fmla="*/ 373 h 457"/>
                    <a:gd name="connsiteX17" fmla="*/ 400 w 720"/>
                    <a:gd name="connsiteY17" fmla="*/ 289 h 457"/>
                    <a:gd name="connsiteX18" fmla="*/ 321 w 720"/>
                    <a:gd name="connsiteY18" fmla="*/ 360 h 457"/>
                    <a:gd name="connsiteX19" fmla="*/ 219 w 720"/>
                    <a:gd name="connsiteY19" fmla="*/ 355 h 457"/>
                    <a:gd name="connsiteX20" fmla="*/ 124 w 720"/>
                    <a:gd name="connsiteY20" fmla="*/ 457 h 457"/>
                    <a:gd name="connsiteX21" fmla="*/ 48 w 720"/>
                    <a:gd name="connsiteY21" fmla="*/ 378 h 457"/>
                    <a:gd name="connsiteX22" fmla="*/ 0 w 720"/>
                    <a:gd name="connsiteY22" fmla="*/ 280 h 457"/>
                    <a:gd name="connsiteX0" fmla="*/ 0 w 720"/>
                    <a:gd name="connsiteY0" fmla="*/ 280 h 457"/>
                    <a:gd name="connsiteX1" fmla="*/ 69 w 720"/>
                    <a:gd name="connsiteY1" fmla="*/ 201 h 457"/>
                    <a:gd name="connsiteX2" fmla="*/ 66 w 720"/>
                    <a:gd name="connsiteY2" fmla="*/ 118 h 457"/>
                    <a:gd name="connsiteX3" fmla="*/ 69 w 720"/>
                    <a:gd name="connsiteY3" fmla="*/ 0 h 457"/>
                    <a:gd name="connsiteX4" fmla="*/ 240 w 720"/>
                    <a:gd name="connsiteY4" fmla="*/ 70 h 457"/>
                    <a:gd name="connsiteX5" fmla="*/ 267 w 720"/>
                    <a:gd name="connsiteY5" fmla="*/ 105 h 457"/>
                    <a:gd name="connsiteX6" fmla="*/ 397 w 720"/>
                    <a:gd name="connsiteY6" fmla="*/ 159 h 457"/>
                    <a:gd name="connsiteX7" fmla="*/ 526 w 720"/>
                    <a:gd name="connsiteY7" fmla="*/ 130 h 457"/>
                    <a:gd name="connsiteX8" fmla="*/ 597 w 720"/>
                    <a:gd name="connsiteY8" fmla="*/ 57 h 457"/>
                    <a:gd name="connsiteX9" fmla="*/ 631 w 720"/>
                    <a:gd name="connsiteY9" fmla="*/ 102 h 457"/>
                    <a:gd name="connsiteX10" fmla="*/ 676 w 720"/>
                    <a:gd name="connsiteY10" fmla="*/ 157 h 457"/>
                    <a:gd name="connsiteX11" fmla="*/ 720 w 720"/>
                    <a:gd name="connsiteY11" fmla="*/ 201 h 457"/>
                    <a:gd name="connsiteX12" fmla="*/ 718 w 720"/>
                    <a:gd name="connsiteY12" fmla="*/ 256 h 457"/>
                    <a:gd name="connsiteX13" fmla="*/ 585 w 720"/>
                    <a:gd name="connsiteY13" fmla="*/ 309 h 457"/>
                    <a:gd name="connsiteX14" fmla="*/ 586 w 720"/>
                    <a:gd name="connsiteY14" fmla="*/ 373 h 457"/>
                    <a:gd name="connsiteX15" fmla="*/ 471 w 720"/>
                    <a:gd name="connsiteY15" fmla="*/ 373 h 457"/>
                    <a:gd name="connsiteX16" fmla="*/ 400 w 720"/>
                    <a:gd name="connsiteY16" fmla="*/ 289 h 457"/>
                    <a:gd name="connsiteX17" fmla="*/ 321 w 720"/>
                    <a:gd name="connsiteY17" fmla="*/ 360 h 457"/>
                    <a:gd name="connsiteX18" fmla="*/ 219 w 720"/>
                    <a:gd name="connsiteY18" fmla="*/ 355 h 457"/>
                    <a:gd name="connsiteX19" fmla="*/ 124 w 720"/>
                    <a:gd name="connsiteY19" fmla="*/ 457 h 457"/>
                    <a:gd name="connsiteX20" fmla="*/ 48 w 720"/>
                    <a:gd name="connsiteY20" fmla="*/ 378 h 457"/>
                    <a:gd name="connsiteX21" fmla="*/ 0 w 720"/>
                    <a:gd name="connsiteY21" fmla="*/ 280 h 457"/>
                    <a:gd name="connsiteX0" fmla="*/ 0 w 720"/>
                    <a:gd name="connsiteY0" fmla="*/ 280 h 391"/>
                    <a:gd name="connsiteX1" fmla="*/ 69 w 720"/>
                    <a:gd name="connsiteY1" fmla="*/ 201 h 391"/>
                    <a:gd name="connsiteX2" fmla="*/ 66 w 720"/>
                    <a:gd name="connsiteY2" fmla="*/ 118 h 391"/>
                    <a:gd name="connsiteX3" fmla="*/ 69 w 720"/>
                    <a:gd name="connsiteY3" fmla="*/ 0 h 391"/>
                    <a:gd name="connsiteX4" fmla="*/ 240 w 720"/>
                    <a:gd name="connsiteY4" fmla="*/ 70 h 391"/>
                    <a:gd name="connsiteX5" fmla="*/ 267 w 720"/>
                    <a:gd name="connsiteY5" fmla="*/ 105 h 391"/>
                    <a:gd name="connsiteX6" fmla="*/ 397 w 720"/>
                    <a:gd name="connsiteY6" fmla="*/ 159 h 391"/>
                    <a:gd name="connsiteX7" fmla="*/ 526 w 720"/>
                    <a:gd name="connsiteY7" fmla="*/ 130 h 391"/>
                    <a:gd name="connsiteX8" fmla="*/ 597 w 720"/>
                    <a:gd name="connsiteY8" fmla="*/ 57 h 391"/>
                    <a:gd name="connsiteX9" fmla="*/ 631 w 720"/>
                    <a:gd name="connsiteY9" fmla="*/ 102 h 391"/>
                    <a:gd name="connsiteX10" fmla="*/ 676 w 720"/>
                    <a:gd name="connsiteY10" fmla="*/ 157 h 391"/>
                    <a:gd name="connsiteX11" fmla="*/ 720 w 720"/>
                    <a:gd name="connsiteY11" fmla="*/ 201 h 391"/>
                    <a:gd name="connsiteX12" fmla="*/ 718 w 720"/>
                    <a:gd name="connsiteY12" fmla="*/ 256 h 391"/>
                    <a:gd name="connsiteX13" fmla="*/ 585 w 720"/>
                    <a:gd name="connsiteY13" fmla="*/ 309 h 391"/>
                    <a:gd name="connsiteX14" fmla="*/ 586 w 720"/>
                    <a:gd name="connsiteY14" fmla="*/ 373 h 391"/>
                    <a:gd name="connsiteX15" fmla="*/ 471 w 720"/>
                    <a:gd name="connsiteY15" fmla="*/ 373 h 391"/>
                    <a:gd name="connsiteX16" fmla="*/ 400 w 720"/>
                    <a:gd name="connsiteY16" fmla="*/ 289 h 391"/>
                    <a:gd name="connsiteX17" fmla="*/ 321 w 720"/>
                    <a:gd name="connsiteY17" fmla="*/ 360 h 391"/>
                    <a:gd name="connsiteX18" fmla="*/ 219 w 720"/>
                    <a:gd name="connsiteY18" fmla="*/ 355 h 391"/>
                    <a:gd name="connsiteX19" fmla="*/ 48 w 720"/>
                    <a:gd name="connsiteY19" fmla="*/ 378 h 391"/>
                    <a:gd name="connsiteX20" fmla="*/ 0 w 720"/>
                    <a:gd name="connsiteY20" fmla="*/ 280 h 391"/>
                    <a:gd name="connsiteX0" fmla="*/ 0 w 720"/>
                    <a:gd name="connsiteY0" fmla="*/ 280 h 470"/>
                    <a:gd name="connsiteX1" fmla="*/ 69 w 720"/>
                    <a:gd name="connsiteY1" fmla="*/ 201 h 470"/>
                    <a:gd name="connsiteX2" fmla="*/ 66 w 720"/>
                    <a:gd name="connsiteY2" fmla="*/ 118 h 470"/>
                    <a:gd name="connsiteX3" fmla="*/ 69 w 720"/>
                    <a:gd name="connsiteY3" fmla="*/ 0 h 470"/>
                    <a:gd name="connsiteX4" fmla="*/ 240 w 720"/>
                    <a:gd name="connsiteY4" fmla="*/ 70 h 470"/>
                    <a:gd name="connsiteX5" fmla="*/ 267 w 720"/>
                    <a:gd name="connsiteY5" fmla="*/ 105 h 470"/>
                    <a:gd name="connsiteX6" fmla="*/ 397 w 720"/>
                    <a:gd name="connsiteY6" fmla="*/ 159 h 470"/>
                    <a:gd name="connsiteX7" fmla="*/ 526 w 720"/>
                    <a:gd name="connsiteY7" fmla="*/ 130 h 470"/>
                    <a:gd name="connsiteX8" fmla="*/ 597 w 720"/>
                    <a:gd name="connsiteY8" fmla="*/ 57 h 470"/>
                    <a:gd name="connsiteX9" fmla="*/ 631 w 720"/>
                    <a:gd name="connsiteY9" fmla="*/ 102 h 470"/>
                    <a:gd name="connsiteX10" fmla="*/ 676 w 720"/>
                    <a:gd name="connsiteY10" fmla="*/ 157 h 470"/>
                    <a:gd name="connsiteX11" fmla="*/ 720 w 720"/>
                    <a:gd name="connsiteY11" fmla="*/ 201 h 470"/>
                    <a:gd name="connsiteX12" fmla="*/ 718 w 720"/>
                    <a:gd name="connsiteY12" fmla="*/ 256 h 470"/>
                    <a:gd name="connsiteX13" fmla="*/ 585 w 720"/>
                    <a:gd name="connsiteY13" fmla="*/ 309 h 470"/>
                    <a:gd name="connsiteX14" fmla="*/ 586 w 720"/>
                    <a:gd name="connsiteY14" fmla="*/ 373 h 470"/>
                    <a:gd name="connsiteX15" fmla="*/ 471 w 720"/>
                    <a:gd name="connsiteY15" fmla="*/ 373 h 470"/>
                    <a:gd name="connsiteX16" fmla="*/ 458 w 720"/>
                    <a:gd name="connsiteY16" fmla="*/ 442 h 470"/>
                    <a:gd name="connsiteX17" fmla="*/ 321 w 720"/>
                    <a:gd name="connsiteY17" fmla="*/ 360 h 470"/>
                    <a:gd name="connsiteX18" fmla="*/ 219 w 720"/>
                    <a:gd name="connsiteY18" fmla="*/ 355 h 470"/>
                    <a:gd name="connsiteX19" fmla="*/ 48 w 720"/>
                    <a:gd name="connsiteY19" fmla="*/ 378 h 470"/>
                    <a:gd name="connsiteX20" fmla="*/ 0 w 720"/>
                    <a:gd name="connsiteY20" fmla="*/ 280 h 470"/>
                    <a:gd name="connsiteX0" fmla="*/ 0 w 720"/>
                    <a:gd name="connsiteY0" fmla="*/ 280 h 470"/>
                    <a:gd name="connsiteX1" fmla="*/ 69 w 720"/>
                    <a:gd name="connsiteY1" fmla="*/ 201 h 470"/>
                    <a:gd name="connsiteX2" fmla="*/ 66 w 720"/>
                    <a:gd name="connsiteY2" fmla="*/ 118 h 470"/>
                    <a:gd name="connsiteX3" fmla="*/ 69 w 720"/>
                    <a:gd name="connsiteY3" fmla="*/ 0 h 470"/>
                    <a:gd name="connsiteX4" fmla="*/ 240 w 720"/>
                    <a:gd name="connsiteY4" fmla="*/ 70 h 470"/>
                    <a:gd name="connsiteX5" fmla="*/ 267 w 720"/>
                    <a:gd name="connsiteY5" fmla="*/ 105 h 470"/>
                    <a:gd name="connsiteX6" fmla="*/ 397 w 720"/>
                    <a:gd name="connsiteY6" fmla="*/ 159 h 470"/>
                    <a:gd name="connsiteX7" fmla="*/ 526 w 720"/>
                    <a:gd name="connsiteY7" fmla="*/ 130 h 470"/>
                    <a:gd name="connsiteX8" fmla="*/ 597 w 720"/>
                    <a:gd name="connsiteY8" fmla="*/ 57 h 470"/>
                    <a:gd name="connsiteX9" fmla="*/ 631 w 720"/>
                    <a:gd name="connsiteY9" fmla="*/ 102 h 470"/>
                    <a:gd name="connsiteX10" fmla="*/ 676 w 720"/>
                    <a:gd name="connsiteY10" fmla="*/ 157 h 470"/>
                    <a:gd name="connsiteX11" fmla="*/ 720 w 720"/>
                    <a:gd name="connsiteY11" fmla="*/ 201 h 470"/>
                    <a:gd name="connsiteX12" fmla="*/ 718 w 720"/>
                    <a:gd name="connsiteY12" fmla="*/ 256 h 470"/>
                    <a:gd name="connsiteX13" fmla="*/ 585 w 720"/>
                    <a:gd name="connsiteY13" fmla="*/ 309 h 470"/>
                    <a:gd name="connsiteX14" fmla="*/ 586 w 720"/>
                    <a:gd name="connsiteY14" fmla="*/ 373 h 470"/>
                    <a:gd name="connsiteX15" fmla="*/ 471 w 720"/>
                    <a:gd name="connsiteY15" fmla="*/ 373 h 470"/>
                    <a:gd name="connsiteX16" fmla="*/ 458 w 720"/>
                    <a:gd name="connsiteY16" fmla="*/ 442 h 470"/>
                    <a:gd name="connsiteX17" fmla="*/ 321 w 720"/>
                    <a:gd name="connsiteY17" fmla="*/ 360 h 470"/>
                    <a:gd name="connsiteX18" fmla="*/ 219 w 720"/>
                    <a:gd name="connsiteY18" fmla="*/ 355 h 470"/>
                    <a:gd name="connsiteX19" fmla="*/ 48 w 720"/>
                    <a:gd name="connsiteY19" fmla="*/ 378 h 470"/>
                    <a:gd name="connsiteX20" fmla="*/ 0 w 720"/>
                    <a:gd name="connsiteY20" fmla="*/ 280 h 470"/>
                    <a:gd name="connsiteX0" fmla="*/ 0 w 720"/>
                    <a:gd name="connsiteY0" fmla="*/ 280 h 470"/>
                    <a:gd name="connsiteX1" fmla="*/ 69 w 720"/>
                    <a:gd name="connsiteY1" fmla="*/ 201 h 470"/>
                    <a:gd name="connsiteX2" fmla="*/ 66 w 720"/>
                    <a:gd name="connsiteY2" fmla="*/ 118 h 470"/>
                    <a:gd name="connsiteX3" fmla="*/ 69 w 720"/>
                    <a:gd name="connsiteY3" fmla="*/ 0 h 470"/>
                    <a:gd name="connsiteX4" fmla="*/ 240 w 720"/>
                    <a:gd name="connsiteY4" fmla="*/ 70 h 470"/>
                    <a:gd name="connsiteX5" fmla="*/ 267 w 720"/>
                    <a:gd name="connsiteY5" fmla="*/ 105 h 470"/>
                    <a:gd name="connsiteX6" fmla="*/ 397 w 720"/>
                    <a:gd name="connsiteY6" fmla="*/ 159 h 470"/>
                    <a:gd name="connsiteX7" fmla="*/ 526 w 720"/>
                    <a:gd name="connsiteY7" fmla="*/ 130 h 470"/>
                    <a:gd name="connsiteX8" fmla="*/ 597 w 720"/>
                    <a:gd name="connsiteY8" fmla="*/ 57 h 470"/>
                    <a:gd name="connsiteX9" fmla="*/ 631 w 720"/>
                    <a:gd name="connsiteY9" fmla="*/ 102 h 470"/>
                    <a:gd name="connsiteX10" fmla="*/ 676 w 720"/>
                    <a:gd name="connsiteY10" fmla="*/ 157 h 470"/>
                    <a:gd name="connsiteX11" fmla="*/ 720 w 720"/>
                    <a:gd name="connsiteY11" fmla="*/ 201 h 470"/>
                    <a:gd name="connsiteX12" fmla="*/ 718 w 720"/>
                    <a:gd name="connsiteY12" fmla="*/ 256 h 470"/>
                    <a:gd name="connsiteX13" fmla="*/ 585 w 720"/>
                    <a:gd name="connsiteY13" fmla="*/ 309 h 470"/>
                    <a:gd name="connsiteX14" fmla="*/ 586 w 720"/>
                    <a:gd name="connsiteY14" fmla="*/ 373 h 470"/>
                    <a:gd name="connsiteX15" fmla="*/ 471 w 720"/>
                    <a:gd name="connsiteY15" fmla="*/ 373 h 470"/>
                    <a:gd name="connsiteX16" fmla="*/ 458 w 720"/>
                    <a:gd name="connsiteY16" fmla="*/ 442 h 470"/>
                    <a:gd name="connsiteX17" fmla="*/ 321 w 720"/>
                    <a:gd name="connsiteY17" fmla="*/ 360 h 470"/>
                    <a:gd name="connsiteX18" fmla="*/ 396 w 720"/>
                    <a:gd name="connsiteY18" fmla="*/ 355 h 470"/>
                    <a:gd name="connsiteX19" fmla="*/ 219 w 720"/>
                    <a:gd name="connsiteY19" fmla="*/ 355 h 470"/>
                    <a:gd name="connsiteX20" fmla="*/ 48 w 720"/>
                    <a:gd name="connsiteY20" fmla="*/ 378 h 470"/>
                    <a:gd name="connsiteX21" fmla="*/ 0 w 720"/>
                    <a:gd name="connsiteY21" fmla="*/ 280 h 470"/>
                    <a:gd name="connsiteX0" fmla="*/ 0 w 720"/>
                    <a:gd name="connsiteY0" fmla="*/ 280 h 470"/>
                    <a:gd name="connsiteX1" fmla="*/ 69 w 720"/>
                    <a:gd name="connsiteY1" fmla="*/ 201 h 470"/>
                    <a:gd name="connsiteX2" fmla="*/ 66 w 720"/>
                    <a:gd name="connsiteY2" fmla="*/ 118 h 470"/>
                    <a:gd name="connsiteX3" fmla="*/ 69 w 720"/>
                    <a:gd name="connsiteY3" fmla="*/ 0 h 470"/>
                    <a:gd name="connsiteX4" fmla="*/ 240 w 720"/>
                    <a:gd name="connsiteY4" fmla="*/ 70 h 470"/>
                    <a:gd name="connsiteX5" fmla="*/ 267 w 720"/>
                    <a:gd name="connsiteY5" fmla="*/ 105 h 470"/>
                    <a:gd name="connsiteX6" fmla="*/ 397 w 720"/>
                    <a:gd name="connsiteY6" fmla="*/ 159 h 470"/>
                    <a:gd name="connsiteX7" fmla="*/ 526 w 720"/>
                    <a:gd name="connsiteY7" fmla="*/ 130 h 470"/>
                    <a:gd name="connsiteX8" fmla="*/ 597 w 720"/>
                    <a:gd name="connsiteY8" fmla="*/ 57 h 470"/>
                    <a:gd name="connsiteX9" fmla="*/ 631 w 720"/>
                    <a:gd name="connsiteY9" fmla="*/ 102 h 470"/>
                    <a:gd name="connsiteX10" fmla="*/ 676 w 720"/>
                    <a:gd name="connsiteY10" fmla="*/ 157 h 470"/>
                    <a:gd name="connsiteX11" fmla="*/ 720 w 720"/>
                    <a:gd name="connsiteY11" fmla="*/ 201 h 470"/>
                    <a:gd name="connsiteX12" fmla="*/ 718 w 720"/>
                    <a:gd name="connsiteY12" fmla="*/ 256 h 470"/>
                    <a:gd name="connsiteX13" fmla="*/ 585 w 720"/>
                    <a:gd name="connsiteY13" fmla="*/ 309 h 470"/>
                    <a:gd name="connsiteX14" fmla="*/ 586 w 720"/>
                    <a:gd name="connsiteY14" fmla="*/ 373 h 470"/>
                    <a:gd name="connsiteX15" fmla="*/ 471 w 720"/>
                    <a:gd name="connsiteY15" fmla="*/ 373 h 470"/>
                    <a:gd name="connsiteX16" fmla="*/ 458 w 720"/>
                    <a:gd name="connsiteY16" fmla="*/ 442 h 470"/>
                    <a:gd name="connsiteX17" fmla="*/ 321 w 720"/>
                    <a:gd name="connsiteY17" fmla="*/ 360 h 470"/>
                    <a:gd name="connsiteX18" fmla="*/ 219 w 720"/>
                    <a:gd name="connsiteY18" fmla="*/ 355 h 470"/>
                    <a:gd name="connsiteX19" fmla="*/ 48 w 720"/>
                    <a:gd name="connsiteY19" fmla="*/ 378 h 470"/>
                    <a:gd name="connsiteX20" fmla="*/ 0 w 720"/>
                    <a:gd name="connsiteY20" fmla="*/ 280 h 470"/>
                    <a:gd name="connsiteX0" fmla="*/ 0 w 720"/>
                    <a:gd name="connsiteY0" fmla="*/ 280 h 470"/>
                    <a:gd name="connsiteX1" fmla="*/ 69 w 720"/>
                    <a:gd name="connsiteY1" fmla="*/ 201 h 470"/>
                    <a:gd name="connsiteX2" fmla="*/ 66 w 720"/>
                    <a:gd name="connsiteY2" fmla="*/ 118 h 470"/>
                    <a:gd name="connsiteX3" fmla="*/ 69 w 720"/>
                    <a:gd name="connsiteY3" fmla="*/ 0 h 470"/>
                    <a:gd name="connsiteX4" fmla="*/ 240 w 720"/>
                    <a:gd name="connsiteY4" fmla="*/ 70 h 470"/>
                    <a:gd name="connsiteX5" fmla="*/ 267 w 720"/>
                    <a:gd name="connsiteY5" fmla="*/ 105 h 470"/>
                    <a:gd name="connsiteX6" fmla="*/ 397 w 720"/>
                    <a:gd name="connsiteY6" fmla="*/ 159 h 470"/>
                    <a:gd name="connsiteX7" fmla="*/ 526 w 720"/>
                    <a:gd name="connsiteY7" fmla="*/ 130 h 470"/>
                    <a:gd name="connsiteX8" fmla="*/ 597 w 720"/>
                    <a:gd name="connsiteY8" fmla="*/ 57 h 470"/>
                    <a:gd name="connsiteX9" fmla="*/ 631 w 720"/>
                    <a:gd name="connsiteY9" fmla="*/ 102 h 470"/>
                    <a:gd name="connsiteX10" fmla="*/ 676 w 720"/>
                    <a:gd name="connsiteY10" fmla="*/ 157 h 470"/>
                    <a:gd name="connsiteX11" fmla="*/ 720 w 720"/>
                    <a:gd name="connsiteY11" fmla="*/ 201 h 470"/>
                    <a:gd name="connsiteX12" fmla="*/ 718 w 720"/>
                    <a:gd name="connsiteY12" fmla="*/ 256 h 470"/>
                    <a:gd name="connsiteX13" fmla="*/ 585 w 720"/>
                    <a:gd name="connsiteY13" fmla="*/ 309 h 470"/>
                    <a:gd name="connsiteX14" fmla="*/ 586 w 720"/>
                    <a:gd name="connsiteY14" fmla="*/ 373 h 470"/>
                    <a:gd name="connsiteX15" fmla="*/ 471 w 720"/>
                    <a:gd name="connsiteY15" fmla="*/ 373 h 470"/>
                    <a:gd name="connsiteX16" fmla="*/ 458 w 720"/>
                    <a:gd name="connsiteY16" fmla="*/ 442 h 470"/>
                    <a:gd name="connsiteX17" fmla="*/ 219 w 720"/>
                    <a:gd name="connsiteY17" fmla="*/ 355 h 470"/>
                    <a:gd name="connsiteX18" fmla="*/ 48 w 720"/>
                    <a:gd name="connsiteY18" fmla="*/ 378 h 470"/>
                    <a:gd name="connsiteX19" fmla="*/ 0 w 720"/>
                    <a:gd name="connsiteY19" fmla="*/ 280 h 470"/>
                    <a:gd name="connsiteX0" fmla="*/ 0 w 720"/>
                    <a:gd name="connsiteY0" fmla="*/ 280 h 470"/>
                    <a:gd name="connsiteX1" fmla="*/ 69 w 720"/>
                    <a:gd name="connsiteY1" fmla="*/ 201 h 470"/>
                    <a:gd name="connsiteX2" fmla="*/ 66 w 720"/>
                    <a:gd name="connsiteY2" fmla="*/ 118 h 470"/>
                    <a:gd name="connsiteX3" fmla="*/ 69 w 720"/>
                    <a:gd name="connsiteY3" fmla="*/ 0 h 470"/>
                    <a:gd name="connsiteX4" fmla="*/ 240 w 720"/>
                    <a:gd name="connsiteY4" fmla="*/ 70 h 470"/>
                    <a:gd name="connsiteX5" fmla="*/ 267 w 720"/>
                    <a:gd name="connsiteY5" fmla="*/ 105 h 470"/>
                    <a:gd name="connsiteX6" fmla="*/ 397 w 720"/>
                    <a:gd name="connsiteY6" fmla="*/ 159 h 470"/>
                    <a:gd name="connsiteX7" fmla="*/ 526 w 720"/>
                    <a:gd name="connsiteY7" fmla="*/ 130 h 470"/>
                    <a:gd name="connsiteX8" fmla="*/ 597 w 720"/>
                    <a:gd name="connsiteY8" fmla="*/ 57 h 470"/>
                    <a:gd name="connsiteX9" fmla="*/ 631 w 720"/>
                    <a:gd name="connsiteY9" fmla="*/ 102 h 470"/>
                    <a:gd name="connsiteX10" fmla="*/ 676 w 720"/>
                    <a:gd name="connsiteY10" fmla="*/ 157 h 470"/>
                    <a:gd name="connsiteX11" fmla="*/ 720 w 720"/>
                    <a:gd name="connsiteY11" fmla="*/ 201 h 470"/>
                    <a:gd name="connsiteX12" fmla="*/ 718 w 720"/>
                    <a:gd name="connsiteY12" fmla="*/ 256 h 470"/>
                    <a:gd name="connsiteX13" fmla="*/ 585 w 720"/>
                    <a:gd name="connsiteY13" fmla="*/ 309 h 470"/>
                    <a:gd name="connsiteX14" fmla="*/ 586 w 720"/>
                    <a:gd name="connsiteY14" fmla="*/ 373 h 470"/>
                    <a:gd name="connsiteX15" fmla="*/ 471 w 720"/>
                    <a:gd name="connsiteY15" fmla="*/ 373 h 470"/>
                    <a:gd name="connsiteX16" fmla="*/ 458 w 720"/>
                    <a:gd name="connsiteY16" fmla="*/ 442 h 470"/>
                    <a:gd name="connsiteX17" fmla="*/ 334 w 720"/>
                    <a:gd name="connsiteY17" fmla="*/ 347 h 470"/>
                    <a:gd name="connsiteX18" fmla="*/ 219 w 720"/>
                    <a:gd name="connsiteY18" fmla="*/ 355 h 470"/>
                    <a:gd name="connsiteX19" fmla="*/ 48 w 720"/>
                    <a:gd name="connsiteY19" fmla="*/ 378 h 470"/>
                    <a:gd name="connsiteX20" fmla="*/ 0 w 720"/>
                    <a:gd name="connsiteY20" fmla="*/ 280 h 470"/>
                    <a:gd name="connsiteX0" fmla="*/ 458 w 720"/>
                    <a:gd name="connsiteY0" fmla="*/ 442 h 532"/>
                    <a:gd name="connsiteX1" fmla="*/ 334 w 720"/>
                    <a:gd name="connsiteY1" fmla="*/ 347 h 532"/>
                    <a:gd name="connsiteX2" fmla="*/ 219 w 720"/>
                    <a:gd name="connsiteY2" fmla="*/ 355 h 532"/>
                    <a:gd name="connsiteX3" fmla="*/ 48 w 720"/>
                    <a:gd name="connsiteY3" fmla="*/ 378 h 532"/>
                    <a:gd name="connsiteX4" fmla="*/ 0 w 720"/>
                    <a:gd name="connsiteY4" fmla="*/ 280 h 532"/>
                    <a:gd name="connsiteX5" fmla="*/ 69 w 720"/>
                    <a:gd name="connsiteY5" fmla="*/ 201 h 532"/>
                    <a:gd name="connsiteX6" fmla="*/ 66 w 720"/>
                    <a:gd name="connsiteY6" fmla="*/ 118 h 532"/>
                    <a:gd name="connsiteX7" fmla="*/ 69 w 720"/>
                    <a:gd name="connsiteY7" fmla="*/ 0 h 532"/>
                    <a:gd name="connsiteX8" fmla="*/ 240 w 720"/>
                    <a:gd name="connsiteY8" fmla="*/ 70 h 532"/>
                    <a:gd name="connsiteX9" fmla="*/ 267 w 720"/>
                    <a:gd name="connsiteY9" fmla="*/ 105 h 532"/>
                    <a:gd name="connsiteX10" fmla="*/ 397 w 720"/>
                    <a:gd name="connsiteY10" fmla="*/ 159 h 532"/>
                    <a:gd name="connsiteX11" fmla="*/ 526 w 720"/>
                    <a:gd name="connsiteY11" fmla="*/ 130 h 532"/>
                    <a:gd name="connsiteX12" fmla="*/ 597 w 720"/>
                    <a:gd name="connsiteY12" fmla="*/ 57 h 532"/>
                    <a:gd name="connsiteX13" fmla="*/ 631 w 720"/>
                    <a:gd name="connsiteY13" fmla="*/ 102 h 532"/>
                    <a:gd name="connsiteX14" fmla="*/ 676 w 720"/>
                    <a:gd name="connsiteY14" fmla="*/ 157 h 532"/>
                    <a:gd name="connsiteX15" fmla="*/ 720 w 720"/>
                    <a:gd name="connsiteY15" fmla="*/ 201 h 532"/>
                    <a:gd name="connsiteX16" fmla="*/ 718 w 720"/>
                    <a:gd name="connsiteY16" fmla="*/ 256 h 532"/>
                    <a:gd name="connsiteX17" fmla="*/ 585 w 720"/>
                    <a:gd name="connsiteY17" fmla="*/ 309 h 532"/>
                    <a:gd name="connsiteX18" fmla="*/ 586 w 720"/>
                    <a:gd name="connsiteY18" fmla="*/ 373 h 532"/>
                    <a:gd name="connsiteX19" fmla="*/ 641 w 720"/>
                    <a:gd name="connsiteY19" fmla="*/ 532 h 532"/>
                    <a:gd name="connsiteX0" fmla="*/ 458 w 720"/>
                    <a:gd name="connsiteY0" fmla="*/ 442 h 447"/>
                    <a:gd name="connsiteX1" fmla="*/ 334 w 720"/>
                    <a:gd name="connsiteY1" fmla="*/ 347 h 447"/>
                    <a:gd name="connsiteX2" fmla="*/ 219 w 720"/>
                    <a:gd name="connsiteY2" fmla="*/ 355 h 447"/>
                    <a:gd name="connsiteX3" fmla="*/ 48 w 720"/>
                    <a:gd name="connsiteY3" fmla="*/ 378 h 447"/>
                    <a:gd name="connsiteX4" fmla="*/ 0 w 720"/>
                    <a:gd name="connsiteY4" fmla="*/ 280 h 447"/>
                    <a:gd name="connsiteX5" fmla="*/ 69 w 720"/>
                    <a:gd name="connsiteY5" fmla="*/ 201 h 447"/>
                    <a:gd name="connsiteX6" fmla="*/ 66 w 720"/>
                    <a:gd name="connsiteY6" fmla="*/ 118 h 447"/>
                    <a:gd name="connsiteX7" fmla="*/ 69 w 720"/>
                    <a:gd name="connsiteY7" fmla="*/ 0 h 447"/>
                    <a:gd name="connsiteX8" fmla="*/ 240 w 720"/>
                    <a:gd name="connsiteY8" fmla="*/ 70 h 447"/>
                    <a:gd name="connsiteX9" fmla="*/ 267 w 720"/>
                    <a:gd name="connsiteY9" fmla="*/ 105 h 447"/>
                    <a:gd name="connsiteX10" fmla="*/ 397 w 720"/>
                    <a:gd name="connsiteY10" fmla="*/ 159 h 447"/>
                    <a:gd name="connsiteX11" fmla="*/ 526 w 720"/>
                    <a:gd name="connsiteY11" fmla="*/ 130 h 447"/>
                    <a:gd name="connsiteX12" fmla="*/ 597 w 720"/>
                    <a:gd name="connsiteY12" fmla="*/ 57 h 447"/>
                    <a:gd name="connsiteX13" fmla="*/ 631 w 720"/>
                    <a:gd name="connsiteY13" fmla="*/ 102 h 447"/>
                    <a:gd name="connsiteX14" fmla="*/ 676 w 720"/>
                    <a:gd name="connsiteY14" fmla="*/ 157 h 447"/>
                    <a:gd name="connsiteX15" fmla="*/ 720 w 720"/>
                    <a:gd name="connsiteY15" fmla="*/ 201 h 447"/>
                    <a:gd name="connsiteX16" fmla="*/ 718 w 720"/>
                    <a:gd name="connsiteY16" fmla="*/ 256 h 447"/>
                    <a:gd name="connsiteX17" fmla="*/ 585 w 720"/>
                    <a:gd name="connsiteY17" fmla="*/ 309 h 447"/>
                    <a:gd name="connsiteX18" fmla="*/ 586 w 720"/>
                    <a:gd name="connsiteY18" fmla="*/ 373 h 447"/>
                    <a:gd name="connsiteX0" fmla="*/ 435 w 697"/>
                    <a:gd name="connsiteY0" fmla="*/ 442 h 447"/>
                    <a:gd name="connsiteX1" fmla="*/ 311 w 697"/>
                    <a:gd name="connsiteY1" fmla="*/ 347 h 447"/>
                    <a:gd name="connsiteX2" fmla="*/ 196 w 697"/>
                    <a:gd name="connsiteY2" fmla="*/ 355 h 447"/>
                    <a:gd name="connsiteX3" fmla="*/ 25 w 697"/>
                    <a:gd name="connsiteY3" fmla="*/ 378 h 447"/>
                    <a:gd name="connsiteX4" fmla="*/ 46 w 697"/>
                    <a:gd name="connsiteY4" fmla="*/ 201 h 447"/>
                    <a:gd name="connsiteX5" fmla="*/ 43 w 697"/>
                    <a:gd name="connsiteY5" fmla="*/ 118 h 447"/>
                    <a:gd name="connsiteX6" fmla="*/ 46 w 697"/>
                    <a:gd name="connsiteY6" fmla="*/ 0 h 447"/>
                    <a:gd name="connsiteX7" fmla="*/ 217 w 697"/>
                    <a:gd name="connsiteY7" fmla="*/ 70 h 447"/>
                    <a:gd name="connsiteX8" fmla="*/ 244 w 697"/>
                    <a:gd name="connsiteY8" fmla="*/ 105 h 447"/>
                    <a:gd name="connsiteX9" fmla="*/ 374 w 697"/>
                    <a:gd name="connsiteY9" fmla="*/ 159 h 447"/>
                    <a:gd name="connsiteX10" fmla="*/ 503 w 697"/>
                    <a:gd name="connsiteY10" fmla="*/ 130 h 447"/>
                    <a:gd name="connsiteX11" fmla="*/ 574 w 697"/>
                    <a:gd name="connsiteY11" fmla="*/ 57 h 447"/>
                    <a:gd name="connsiteX12" fmla="*/ 608 w 697"/>
                    <a:gd name="connsiteY12" fmla="*/ 102 h 447"/>
                    <a:gd name="connsiteX13" fmla="*/ 653 w 697"/>
                    <a:gd name="connsiteY13" fmla="*/ 157 h 447"/>
                    <a:gd name="connsiteX14" fmla="*/ 697 w 697"/>
                    <a:gd name="connsiteY14" fmla="*/ 201 h 447"/>
                    <a:gd name="connsiteX15" fmla="*/ 695 w 697"/>
                    <a:gd name="connsiteY15" fmla="*/ 256 h 447"/>
                    <a:gd name="connsiteX16" fmla="*/ 562 w 697"/>
                    <a:gd name="connsiteY16" fmla="*/ 309 h 447"/>
                    <a:gd name="connsiteX17" fmla="*/ 563 w 697"/>
                    <a:gd name="connsiteY17" fmla="*/ 373 h 447"/>
                    <a:gd name="connsiteX0" fmla="*/ 459 w 721"/>
                    <a:gd name="connsiteY0" fmla="*/ 442 h 447"/>
                    <a:gd name="connsiteX1" fmla="*/ 335 w 721"/>
                    <a:gd name="connsiteY1" fmla="*/ 347 h 447"/>
                    <a:gd name="connsiteX2" fmla="*/ 220 w 721"/>
                    <a:gd name="connsiteY2" fmla="*/ 355 h 447"/>
                    <a:gd name="connsiteX3" fmla="*/ 49 w 721"/>
                    <a:gd name="connsiteY3" fmla="*/ 378 h 447"/>
                    <a:gd name="connsiteX4" fmla="*/ 3 w 721"/>
                    <a:gd name="connsiteY4" fmla="*/ 201 h 447"/>
                    <a:gd name="connsiteX5" fmla="*/ 67 w 721"/>
                    <a:gd name="connsiteY5" fmla="*/ 118 h 447"/>
                    <a:gd name="connsiteX6" fmla="*/ 70 w 721"/>
                    <a:gd name="connsiteY6" fmla="*/ 0 h 447"/>
                    <a:gd name="connsiteX7" fmla="*/ 241 w 721"/>
                    <a:gd name="connsiteY7" fmla="*/ 70 h 447"/>
                    <a:gd name="connsiteX8" fmla="*/ 268 w 721"/>
                    <a:gd name="connsiteY8" fmla="*/ 105 h 447"/>
                    <a:gd name="connsiteX9" fmla="*/ 398 w 721"/>
                    <a:gd name="connsiteY9" fmla="*/ 159 h 447"/>
                    <a:gd name="connsiteX10" fmla="*/ 527 w 721"/>
                    <a:gd name="connsiteY10" fmla="*/ 130 h 447"/>
                    <a:gd name="connsiteX11" fmla="*/ 598 w 721"/>
                    <a:gd name="connsiteY11" fmla="*/ 57 h 447"/>
                    <a:gd name="connsiteX12" fmla="*/ 632 w 721"/>
                    <a:gd name="connsiteY12" fmla="*/ 102 h 447"/>
                    <a:gd name="connsiteX13" fmla="*/ 677 w 721"/>
                    <a:gd name="connsiteY13" fmla="*/ 157 h 447"/>
                    <a:gd name="connsiteX14" fmla="*/ 721 w 721"/>
                    <a:gd name="connsiteY14" fmla="*/ 201 h 447"/>
                    <a:gd name="connsiteX15" fmla="*/ 719 w 721"/>
                    <a:gd name="connsiteY15" fmla="*/ 256 h 447"/>
                    <a:gd name="connsiteX16" fmla="*/ 586 w 721"/>
                    <a:gd name="connsiteY16" fmla="*/ 309 h 447"/>
                    <a:gd name="connsiteX17" fmla="*/ 587 w 721"/>
                    <a:gd name="connsiteY17" fmla="*/ 373 h 447"/>
                    <a:gd name="connsiteX0" fmla="*/ 435 w 697"/>
                    <a:gd name="connsiteY0" fmla="*/ 442 h 447"/>
                    <a:gd name="connsiteX1" fmla="*/ 311 w 697"/>
                    <a:gd name="connsiteY1" fmla="*/ 347 h 447"/>
                    <a:gd name="connsiteX2" fmla="*/ 196 w 697"/>
                    <a:gd name="connsiteY2" fmla="*/ 355 h 447"/>
                    <a:gd name="connsiteX3" fmla="*/ 25 w 697"/>
                    <a:gd name="connsiteY3" fmla="*/ 378 h 447"/>
                    <a:gd name="connsiteX4" fmla="*/ 43 w 697"/>
                    <a:gd name="connsiteY4" fmla="*/ 118 h 447"/>
                    <a:gd name="connsiteX5" fmla="*/ 46 w 697"/>
                    <a:gd name="connsiteY5" fmla="*/ 0 h 447"/>
                    <a:gd name="connsiteX6" fmla="*/ 217 w 697"/>
                    <a:gd name="connsiteY6" fmla="*/ 70 h 447"/>
                    <a:gd name="connsiteX7" fmla="*/ 244 w 697"/>
                    <a:gd name="connsiteY7" fmla="*/ 105 h 447"/>
                    <a:gd name="connsiteX8" fmla="*/ 374 w 697"/>
                    <a:gd name="connsiteY8" fmla="*/ 159 h 447"/>
                    <a:gd name="connsiteX9" fmla="*/ 503 w 697"/>
                    <a:gd name="connsiteY9" fmla="*/ 130 h 447"/>
                    <a:gd name="connsiteX10" fmla="*/ 574 w 697"/>
                    <a:gd name="connsiteY10" fmla="*/ 57 h 447"/>
                    <a:gd name="connsiteX11" fmla="*/ 608 w 697"/>
                    <a:gd name="connsiteY11" fmla="*/ 102 h 447"/>
                    <a:gd name="connsiteX12" fmla="*/ 653 w 697"/>
                    <a:gd name="connsiteY12" fmla="*/ 157 h 447"/>
                    <a:gd name="connsiteX13" fmla="*/ 697 w 697"/>
                    <a:gd name="connsiteY13" fmla="*/ 201 h 447"/>
                    <a:gd name="connsiteX14" fmla="*/ 695 w 697"/>
                    <a:gd name="connsiteY14" fmla="*/ 256 h 447"/>
                    <a:gd name="connsiteX15" fmla="*/ 562 w 697"/>
                    <a:gd name="connsiteY15" fmla="*/ 309 h 447"/>
                    <a:gd name="connsiteX16" fmla="*/ 563 w 697"/>
                    <a:gd name="connsiteY16" fmla="*/ 373 h 447"/>
                    <a:gd name="connsiteX0" fmla="*/ 435 w 697"/>
                    <a:gd name="connsiteY0" fmla="*/ 442 h 447"/>
                    <a:gd name="connsiteX1" fmla="*/ 311 w 697"/>
                    <a:gd name="connsiteY1" fmla="*/ 347 h 447"/>
                    <a:gd name="connsiteX2" fmla="*/ 196 w 697"/>
                    <a:gd name="connsiteY2" fmla="*/ 355 h 447"/>
                    <a:gd name="connsiteX3" fmla="*/ 25 w 697"/>
                    <a:gd name="connsiteY3" fmla="*/ 378 h 447"/>
                    <a:gd name="connsiteX4" fmla="*/ 46 w 697"/>
                    <a:gd name="connsiteY4" fmla="*/ 0 h 447"/>
                    <a:gd name="connsiteX5" fmla="*/ 217 w 697"/>
                    <a:gd name="connsiteY5" fmla="*/ 70 h 447"/>
                    <a:gd name="connsiteX6" fmla="*/ 244 w 697"/>
                    <a:gd name="connsiteY6" fmla="*/ 105 h 447"/>
                    <a:gd name="connsiteX7" fmla="*/ 374 w 697"/>
                    <a:gd name="connsiteY7" fmla="*/ 159 h 447"/>
                    <a:gd name="connsiteX8" fmla="*/ 503 w 697"/>
                    <a:gd name="connsiteY8" fmla="*/ 130 h 447"/>
                    <a:gd name="connsiteX9" fmla="*/ 574 w 697"/>
                    <a:gd name="connsiteY9" fmla="*/ 57 h 447"/>
                    <a:gd name="connsiteX10" fmla="*/ 608 w 697"/>
                    <a:gd name="connsiteY10" fmla="*/ 102 h 447"/>
                    <a:gd name="connsiteX11" fmla="*/ 653 w 697"/>
                    <a:gd name="connsiteY11" fmla="*/ 157 h 447"/>
                    <a:gd name="connsiteX12" fmla="*/ 697 w 697"/>
                    <a:gd name="connsiteY12" fmla="*/ 201 h 447"/>
                    <a:gd name="connsiteX13" fmla="*/ 695 w 697"/>
                    <a:gd name="connsiteY13" fmla="*/ 256 h 447"/>
                    <a:gd name="connsiteX14" fmla="*/ 562 w 697"/>
                    <a:gd name="connsiteY14" fmla="*/ 309 h 447"/>
                    <a:gd name="connsiteX15" fmla="*/ 563 w 697"/>
                    <a:gd name="connsiteY15" fmla="*/ 373 h 447"/>
                    <a:gd name="connsiteX0" fmla="*/ 440 w 702"/>
                    <a:gd name="connsiteY0" fmla="*/ 442 h 447"/>
                    <a:gd name="connsiteX1" fmla="*/ 316 w 702"/>
                    <a:gd name="connsiteY1" fmla="*/ 347 h 447"/>
                    <a:gd name="connsiteX2" fmla="*/ 201 w 702"/>
                    <a:gd name="connsiteY2" fmla="*/ 355 h 447"/>
                    <a:gd name="connsiteX3" fmla="*/ 30 w 702"/>
                    <a:gd name="connsiteY3" fmla="*/ 378 h 447"/>
                    <a:gd name="connsiteX4" fmla="*/ 90 w 702"/>
                    <a:gd name="connsiteY4" fmla="*/ 140 h 447"/>
                    <a:gd name="connsiteX5" fmla="*/ 51 w 702"/>
                    <a:gd name="connsiteY5" fmla="*/ 0 h 447"/>
                    <a:gd name="connsiteX6" fmla="*/ 222 w 702"/>
                    <a:gd name="connsiteY6" fmla="*/ 70 h 447"/>
                    <a:gd name="connsiteX7" fmla="*/ 249 w 702"/>
                    <a:gd name="connsiteY7" fmla="*/ 105 h 447"/>
                    <a:gd name="connsiteX8" fmla="*/ 379 w 702"/>
                    <a:gd name="connsiteY8" fmla="*/ 159 h 447"/>
                    <a:gd name="connsiteX9" fmla="*/ 508 w 702"/>
                    <a:gd name="connsiteY9" fmla="*/ 130 h 447"/>
                    <a:gd name="connsiteX10" fmla="*/ 579 w 702"/>
                    <a:gd name="connsiteY10" fmla="*/ 57 h 447"/>
                    <a:gd name="connsiteX11" fmla="*/ 613 w 702"/>
                    <a:gd name="connsiteY11" fmla="*/ 102 h 447"/>
                    <a:gd name="connsiteX12" fmla="*/ 658 w 702"/>
                    <a:gd name="connsiteY12" fmla="*/ 157 h 447"/>
                    <a:gd name="connsiteX13" fmla="*/ 702 w 702"/>
                    <a:gd name="connsiteY13" fmla="*/ 201 h 447"/>
                    <a:gd name="connsiteX14" fmla="*/ 700 w 702"/>
                    <a:gd name="connsiteY14" fmla="*/ 256 h 447"/>
                    <a:gd name="connsiteX15" fmla="*/ 567 w 702"/>
                    <a:gd name="connsiteY15" fmla="*/ 309 h 447"/>
                    <a:gd name="connsiteX16" fmla="*/ 568 w 702"/>
                    <a:gd name="connsiteY16" fmla="*/ 373 h 447"/>
                    <a:gd name="connsiteX0" fmla="*/ 434 w 696"/>
                    <a:gd name="connsiteY0" fmla="*/ 442 h 447"/>
                    <a:gd name="connsiteX1" fmla="*/ 310 w 696"/>
                    <a:gd name="connsiteY1" fmla="*/ 347 h 447"/>
                    <a:gd name="connsiteX2" fmla="*/ 195 w 696"/>
                    <a:gd name="connsiteY2" fmla="*/ 355 h 447"/>
                    <a:gd name="connsiteX3" fmla="*/ 24 w 696"/>
                    <a:gd name="connsiteY3" fmla="*/ 378 h 447"/>
                    <a:gd name="connsiteX4" fmla="*/ 52 w 696"/>
                    <a:gd name="connsiteY4" fmla="*/ 252 h 447"/>
                    <a:gd name="connsiteX5" fmla="*/ 84 w 696"/>
                    <a:gd name="connsiteY5" fmla="*/ 140 h 447"/>
                    <a:gd name="connsiteX6" fmla="*/ 45 w 696"/>
                    <a:gd name="connsiteY6" fmla="*/ 0 h 447"/>
                    <a:gd name="connsiteX7" fmla="*/ 216 w 696"/>
                    <a:gd name="connsiteY7" fmla="*/ 70 h 447"/>
                    <a:gd name="connsiteX8" fmla="*/ 243 w 696"/>
                    <a:gd name="connsiteY8" fmla="*/ 105 h 447"/>
                    <a:gd name="connsiteX9" fmla="*/ 373 w 696"/>
                    <a:gd name="connsiteY9" fmla="*/ 159 h 447"/>
                    <a:gd name="connsiteX10" fmla="*/ 502 w 696"/>
                    <a:gd name="connsiteY10" fmla="*/ 130 h 447"/>
                    <a:gd name="connsiteX11" fmla="*/ 573 w 696"/>
                    <a:gd name="connsiteY11" fmla="*/ 57 h 447"/>
                    <a:gd name="connsiteX12" fmla="*/ 607 w 696"/>
                    <a:gd name="connsiteY12" fmla="*/ 102 h 447"/>
                    <a:gd name="connsiteX13" fmla="*/ 652 w 696"/>
                    <a:gd name="connsiteY13" fmla="*/ 157 h 447"/>
                    <a:gd name="connsiteX14" fmla="*/ 696 w 696"/>
                    <a:gd name="connsiteY14" fmla="*/ 201 h 447"/>
                    <a:gd name="connsiteX15" fmla="*/ 694 w 696"/>
                    <a:gd name="connsiteY15" fmla="*/ 256 h 447"/>
                    <a:gd name="connsiteX16" fmla="*/ 561 w 696"/>
                    <a:gd name="connsiteY16" fmla="*/ 309 h 447"/>
                    <a:gd name="connsiteX17" fmla="*/ 562 w 696"/>
                    <a:gd name="connsiteY17" fmla="*/ 373 h 447"/>
                    <a:gd name="connsiteX0" fmla="*/ 434 w 696"/>
                    <a:gd name="connsiteY0" fmla="*/ 442 h 447"/>
                    <a:gd name="connsiteX1" fmla="*/ 310 w 696"/>
                    <a:gd name="connsiteY1" fmla="*/ 347 h 447"/>
                    <a:gd name="connsiteX2" fmla="*/ 195 w 696"/>
                    <a:gd name="connsiteY2" fmla="*/ 355 h 447"/>
                    <a:gd name="connsiteX3" fmla="*/ 24 w 696"/>
                    <a:gd name="connsiteY3" fmla="*/ 378 h 447"/>
                    <a:gd name="connsiteX4" fmla="*/ 52 w 696"/>
                    <a:gd name="connsiteY4" fmla="*/ 252 h 447"/>
                    <a:gd name="connsiteX5" fmla="*/ 84 w 696"/>
                    <a:gd name="connsiteY5" fmla="*/ 140 h 447"/>
                    <a:gd name="connsiteX6" fmla="*/ 45 w 696"/>
                    <a:gd name="connsiteY6" fmla="*/ 0 h 447"/>
                    <a:gd name="connsiteX7" fmla="*/ 216 w 696"/>
                    <a:gd name="connsiteY7" fmla="*/ 70 h 447"/>
                    <a:gd name="connsiteX8" fmla="*/ 243 w 696"/>
                    <a:gd name="connsiteY8" fmla="*/ 105 h 447"/>
                    <a:gd name="connsiteX9" fmla="*/ 373 w 696"/>
                    <a:gd name="connsiteY9" fmla="*/ 159 h 447"/>
                    <a:gd name="connsiteX10" fmla="*/ 502 w 696"/>
                    <a:gd name="connsiteY10" fmla="*/ 130 h 447"/>
                    <a:gd name="connsiteX11" fmla="*/ 573 w 696"/>
                    <a:gd name="connsiteY11" fmla="*/ 57 h 447"/>
                    <a:gd name="connsiteX12" fmla="*/ 607 w 696"/>
                    <a:gd name="connsiteY12" fmla="*/ 102 h 447"/>
                    <a:gd name="connsiteX13" fmla="*/ 652 w 696"/>
                    <a:gd name="connsiteY13" fmla="*/ 157 h 447"/>
                    <a:gd name="connsiteX14" fmla="*/ 696 w 696"/>
                    <a:gd name="connsiteY14" fmla="*/ 201 h 447"/>
                    <a:gd name="connsiteX15" fmla="*/ 694 w 696"/>
                    <a:gd name="connsiteY15" fmla="*/ 256 h 447"/>
                    <a:gd name="connsiteX16" fmla="*/ 561 w 696"/>
                    <a:gd name="connsiteY16" fmla="*/ 309 h 447"/>
                    <a:gd name="connsiteX17" fmla="*/ 562 w 696"/>
                    <a:gd name="connsiteY17" fmla="*/ 373 h 447"/>
                    <a:gd name="connsiteX0" fmla="*/ 428 w 690"/>
                    <a:gd name="connsiteY0" fmla="*/ 442 h 447"/>
                    <a:gd name="connsiteX1" fmla="*/ 304 w 690"/>
                    <a:gd name="connsiteY1" fmla="*/ 347 h 447"/>
                    <a:gd name="connsiteX2" fmla="*/ 189 w 690"/>
                    <a:gd name="connsiteY2" fmla="*/ 355 h 447"/>
                    <a:gd name="connsiteX3" fmla="*/ 18 w 690"/>
                    <a:gd name="connsiteY3" fmla="*/ 378 h 447"/>
                    <a:gd name="connsiteX4" fmla="*/ 78 w 690"/>
                    <a:gd name="connsiteY4" fmla="*/ 140 h 447"/>
                    <a:gd name="connsiteX5" fmla="*/ 39 w 690"/>
                    <a:gd name="connsiteY5" fmla="*/ 0 h 447"/>
                    <a:gd name="connsiteX6" fmla="*/ 210 w 690"/>
                    <a:gd name="connsiteY6" fmla="*/ 70 h 447"/>
                    <a:gd name="connsiteX7" fmla="*/ 237 w 690"/>
                    <a:gd name="connsiteY7" fmla="*/ 105 h 447"/>
                    <a:gd name="connsiteX8" fmla="*/ 367 w 690"/>
                    <a:gd name="connsiteY8" fmla="*/ 159 h 447"/>
                    <a:gd name="connsiteX9" fmla="*/ 496 w 690"/>
                    <a:gd name="connsiteY9" fmla="*/ 130 h 447"/>
                    <a:gd name="connsiteX10" fmla="*/ 567 w 690"/>
                    <a:gd name="connsiteY10" fmla="*/ 57 h 447"/>
                    <a:gd name="connsiteX11" fmla="*/ 601 w 690"/>
                    <a:gd name="connsiteY11" fmla="*/ 102 h 447"/>
                    <a:gd name="connsiteX12" fmla="*/ 646 w 690"/>
                    <a:gd name="connsiteY12" fmla="*/ 157 h 447"/>
                    <a:gd name="connsiteX13" fmla="*/ 690 w 690"/>
                    <a:gd name="connsiteY13" fmla="*/ 201 h 447"/>
                    <a:gd name="connsiteX14" fmla="*/ 688 w 690"/>
                    <a:gd name="connsiteY14" fmla="*/ 256 h 447"/>
                    <a:gd name="connsiteX15" fmla="*/ 555 w 690"/>
                    <a:gd name="connsiteY15" fmla="*/ 309 h 447"/>
                    <a:gd name="connsiteX16" fmla="*/ 556 w 690"/>
                    <a:gd name="connsiteY16" fmla="*/ 373 h 447"/>
                    <a:gd name="connsiteX0" fmla="*/ 432 w 694"/>
                    <a:gd name="connsiteY0" fmla="*/ 442 h 447"/>
                    <a:gd name="connsiteX1" fmla="*/ 308 w 694"/>
                    <a:gd name="connsiteY1" fmla="*/ 347 h 447"/>
                    <a:gd name="connsiteX2" fmla="*/ 193 w 694"/>
                    <a:gd name="connsiteY2" fmla="*/ 355 h 447"/>
                    <a:gd name="connsiteX3" fmla="*/ 22 w 694"/>
                    <a:gd name="connsiteY3" fmla="*/ 378 h 447"/>
                    <a:gd name="connsiteX4" fmla="*/ 59 w 694"/>
                    <a:gd name="connsiteY4" fmla="*/ 244 h 447"/>
                    <a:gd name="connsiteX5" fmla="*/ 82 w 694"/>
                    <a:gd name="connsiteY5" fmla="*/ 140 h 447"/>
                    <a:gd name="connsiteX6" fmla="*/ 43 w 694"/>
                    <a:gd name="connsiteY6" fmla="*/ 0 h 447"/>
                    <a:gd name="connsiteX7" fmla="*/ 214 w 694"/>
                    <a:gd name="connsiteY7" fmla="*/ 70 h 447"/>
                    <a:gd name="connsiteX8" fmla="*/ 241 w 694"/>
                    <a:gd name="connsiteY8" fmla="*/ 105 h 447"/>
                    <a:gd name="connsiteX9" fmla="*/ 371 w 694"/>
                    <a:gd name="connsiteY9" fmla="*/ 159 h 447"/>
                    <a:gd name="connsiteX10" fmla="*/ 500 w 694"/>
                    <a:gd name="connsiteY10" fmla="*/ 130 h 447"/>
                    <a:gd name="connsiteX11" fmla="*/ 571 w 694"/>
                    <a:gd name="connsiteY11" fmla="*/ 57 h 447"/>
                    <a:gd name="connsiteX12" fmla="*/ 605 w 694"/>
                    <a:gd name="connsiteY12" fmla="*/ 102 h 447"/>
                    <a:gd name="connsiteX13" fmla="*/ 650 w 694"/>
                    <a:gd name="connsiteY13" fmla="*/ 157 h 447"/>
                    <a:gd name="connsiteX14" fmla="*/ 694 w 694"/>
                    <a:gd name="connsiteY14" fmla="*/ 201 h 447"/>
                    <a:gd name="connsiteX15" fmla="*/ 692 w 694"/>
                    <a:gd name="connsiteY15" fmla="*/ 256 h 447"/>
                    <a:gd name="connsiteX16" fmla="*/ 559 w 694"/>
                    <a:gd name="connsiteY16" fmla="*/ 309 h 447"/>
                    <a:gd name="connsiteX17" fmla="*/ 560 w 694"/>
                    <a:gd name="connsiteY17" fmla="*/ 373 h 447"/>
                    <a:gd name="connsiteX0" fmla="*/ 436 w 698"/>
                    <a:gd name="connsiteY0" fmla="*/ 442 h 447"/>
                    <a:gd name="connsiteX1" fmla="*/ 312 w 698"/>
                    <a:gd name="connsiteY1" fmla="*/ 347 h 447"/>
                    <a:gd name="connsiteX2" fmla="*/ 197 w 698"/>
                    <a:gd name="connsiteY2" fmla="*/ 355 h 447"/>
                    <a:gd name="connsiteX3" fmla="*/ 26 w 698"/>
                    <a:gd name="connsiteY3" fmla="*/ 378 h 447"/>
                    <a:gd name="connsiteX4" fmla="*/ 10 w 698"/>
                    <a:gd name="connsiteY4" fmla="*/ 244 h 447"/>
                    <a:gd name="connsiteX5" fmla="*/ 86 w 698"/>
                    <a:gd name="connsiteY5" fmla="*/ 140 h 447"/>
                    <a:gd name="connsiteX6" fmla="*/ 47 w 698"/>
                    <a:gd name="connsiteY6" fmla="*/ 0 h 447"/>
                    <a:gd name="connsiteX7" fmla="*/ 218 w 698"/>
                    <a:gd name="connsiteY7" fmla="*/ 70 h 447"/>
                    <a:gd name="connsiteX8" fmla="*/ 245 w 698"/>
                    <a:gd name="connsiteY8" fmla="*/ 105 h 447"/>
                    <a:gd name="connsiteX9" fmla="*/ 375 w 698"/>
                    <a:gd name="connsiteY9" fmla="*/ 159 h 447"/>
                    <a:gd name="connsiteX10" fmla="*/ 504 w 698"/>
                    <a:gd name="connsiteY10" fmla="*/ 130 h 447"/>
                    <a:gd name="connsiteX11" fmla="*/ 575 w 698"/>
                    <a:gd name="connsiteY11" fmla="*/ 57 h 447"/>
                    <a:gd name="connsiteX12" fmla="*/ 609 w 698"/>
                    <a:gd name="connsiteY12" fmla="*/ 102 h 447"/>
                    <a:gd name="connsiteX13" fmla="*/ 654 w 698"/>
                    <a:gd name="connsiteY13" fmla="*/ 157 h 447"/>
                    <a:gd name="connsiteX14" fmla="*/ 698 w 698"/>
                    <a:gd name="connsiteY14" fmla="*/ 201 h 447"/>
                    <a:gd name="connsiteX15" fmla="*/ 696 w 698"/>
                    <a:gd name="connsiteY15" fmla="*/ 256 h 447"/>
                    <a:gd name="connsiteX16" fmla="*/ 563 w 698"/>
                    <a:gd name="connsiteY16" fmla="*/ 309 h 447"/>
                    <a:gd name="connsiteX17" fmla="*/ 564 w 698"/>
                    <a:gd name="connsiteY17" fmla="*/ 373 h 447"/>
                    <a:gd name="connsiteX0" fmla="*/ 432 w 694"/>
                    <a:gd name="connsiteY0" fmla="*/ 442 h 447"/>
                    <a:gd name="connsiteX1" fmla="*/ 308 w 694"/>
                    <a:gd name="connsiteY1" fmla="*/ 347 h 447"/>
                    <a:gd name="connsiteX2" fmla="*/ 193 w 694"/>
                    <a:gd name="connsiteY2" fmla="*/ 355 h 447"/>
                    <a:gd name="connsiteX3" fmla="*/ 22 w 694"/>
                    <a:gd name="connsiteY3" fmla="*/ 378 h 447"/>
                    <a:gd name="connsiteX4" fmla="*/ 6 w 694"/>
                    <a:gd name="connsiteY4" fmla="*/ 244 h 447"/>
                    <a:gd name="connsiteX5" fmla="*/ 82 w 694"/>
                    <a:gd name="connsiteY5" fmla="*/ 140 h 447"/>
                    <a:gd name="connsiteX6" fmla="*/ 43 w 694"/>
                    <a:gd name="connsiteY6" fmla="*/ 0 h 447"/>
                    <a:gd name="connsiteX7" fmla="*/ 214 w 694"/>
                    <a:gd name="connsiteY7" fmla="*/ 70 h 447"/>
                    <a:gd name="connsiteX8" fmla="*/ 241 w 694"/>
                    <a:gd name="connsiteY8" fmla="*/ 105 h 447"/>
                    <a:gd name="connsiteX9" fmla="*/ 371 w 694"/>
                    <a:gd name="connsiteY9" fmla="*/ 159 h 447"/>
                    <a:gd name="connsiteX10" fmla="*/ 500 w 694"/>
                    <a:gd name="connsiteY10" fmla="*/ 130 h 447"/>
                    <a:gd name="connsiteX11" fmla="*/ 571 w 694"/>
                    <a:gd name="connsiteY11" fmla="*/ 57 h 447"/>
                    <a:gd name="connsiteX12" fmla="*/ 605 w 694"/>
                    <a:gd name="connsiteY12" fmla="*/ 102 h 447"/>
                    <a:gd name="connsiteX13" fmla="*/ 650 w 694"/>
                    <a:gd name="connsiteY13" fmla="*/ 157 h 447"/>
                    <a:gd name="connsiteX14" fmla="*/ 694 w 694"/>
                    <a:gd name="connsiteY14" fmla="*/ 201 h 447"/>
                    <a:gd name="connsiteX15" fmla="*/ 692 w 694"/>
                    <a:gd name="connsiteY15" fmla="*/ 256 h 447"/>
                    <a:gd name="connsiteX16" fmla="*/ 559 w 694"/>
                    <a:gd name="connsiteY16" fmla="*/ 309 h 447"/>
                    <a:gd name="connsiteX17" fmla="*/ 560 w 694"/>
                    <a:gd name="connsiteY17" fmla="*/ 373 h 447"/>
                    <a:gd name="connsiteX0" fmla="*/ 432 w 694"/>
                    <a:gd name="connsiteY0" fmla="*/ 442 h 442"/>
                    <a:gd name="connsiteX1" fmla="*/ 193 w 694"/>
                    <a:gd name="connsiteY1" fmla="*/ 355 h 442"/>
                    <a:gd name="connsiteX2" fmla="*/ 22 w 694"/>
                    <a:gd name="connsiteY2" fmla="*/ 378 h 442"/>
                    <a:gd name="connsiteX3" fmla="*/ 6 w 694"/>
                    <a:gd name="connsiteY3" fmla="*/ 244 h 442"/>
                    <a:gd name="connsiteX4" fmla="*/ 82 w 694"/>
                    <a:gd name="connsiteY4" fmla="*/ 140 h 442"/>
                    <a:gd name="connsiteX5" fmla="*/ 43 w 694"/>
                    <a:gd name="connsiteY5" fmla="*/ 0 h 442"/>
                    <a:gd name="connsiteX6" fmla="*/ 214 w 694"/>
                    <a:gd name="connsiteY6" fmla="*/ 70 h 442"/>
                    <a:gd name="connsiteX7" fmla="*/ 241 w 694"/>
                    <a:gd name="connsiteY7" fmla="*/ 105 h 442"/>
                    <a:gd name="connsiteX8" fmla="*/ 371 w 694"/>
                    <a:gd name="connsiteY8" fmla="*/ 159 h 442"/>
                    <a:gd name="connsiteX9" fmla="*/ 500 w 694"/>
                    <a:gd name="connsiteY9" fmla="*/ 130 h 442"/>
                    <a:gd name="connsiteX10" fmla="*/ 571 w 694"/>
                    <a:gd name="connsiteY10" fmla="*/ 57 h 442"/>
                    <a:gd name="connsiteX11" fmla="*/ 605 w 694"/>
                    <a:gd name="connsiteY11" fmla="*/ 102 h 442"/>
                    <a:gd name="connsiteX12" fmla="*/ 650 w 694"/>
                    <a:gd name="connsiteY12" fmla="*/ 157 h 442"/>
                    <a:gd name="connsiteX13" fmla="*/ 694 w 694"/>
                    <a:gd name="connsiteY13" fmla="*/ 201 h 442"/>
                    <a:gd name="connsiteX14" fmla="*/ 692 w 694"/>
                    <a:gd name="connsiteY14" fmla="*/ 256 h 442"/>
                    <a:gd name="connsiteX15" fmla="*/ 559 w 694"/>
                    <a:gd name="connsiteY15" fmla="*/ 309 h 442"/>
                    <a:gd name="connsiteX16" fmla="*/ 560 w 694"/>
                    <a:gd name="connsiteY16" fmla="*/ 373 h 442"/>
                    <a:gd name="connsiteX0" fmla="*/ 432 w 694"/>
                    <a:gd name="connsiteY0" fmla="*/ 442 h 442"/>
                    <a:gd name="connsiteX1" fmla="*/ 321 w 694"/>
                    <a:gd name="connsiteY1" fmla="*/ 347 h 442"/>
                    <a:gd name="connsiteX2" fmla="*/ 193 w 694"/>
                    <a:gd name="connsiteY2" fmla="*/ 355 h 442"/>
                    <a:gd name="connsiteX3" fmla="*/ 22 w 694"/>
                    <a:gd name="connsiteY3" fmla="*/ 378 h 442"/>
                    <a:gd name="connsiteX4" fmla="*/ 6 w 694"/>
                    <a:gd name="connsiteY4" fmla="*/ 244 h 442"/>
                    <a:gd name="connsiteX5" fmla="*/ 82 w 694"/>
                    <a:gd name="connsiteY5" fmla="*/ 140 h 442"/>
                    <a:gd name="connsiteX6" fmla="*/ 43 w 694"/>
                    <a:gd name="connsiteY6" fmla="*/ 0 h 442"/>
                    <a:gd name="connsiteX7" fmla="*/ 214 w 694"/>
                    <a:gd name="connsiteY7" fmla="*/ 70 h 442"/>
                    <a:gd name="connsiteX8" fmla="*/ 241 w 694"/>
                    <a:gd name="connsiteY8" fmla="*/ 105 h 442"/>
                    <a:gd name="connsiteX9" fmla="*/ 371 w 694"/>
                    <a:gd name="connsiteY9" fmla="*/ 159 h 442"/>
                    <a:gd name="connsiteX10" fmla="*/ 500 w 694"/>
                    <a:gd name="connsiteY10" fmla="*/ 130 h 442"/>
                    <a:gd name="connsiteX11" fmla="*/ 571 w 694"/>
                    <a:gd name="connsiteY11" fmla="*/ 57 h 442"/>
                    <a:gd name="connsiteX12" fmla="*/ 605 w 694"/>
                    <a:gd name="connsiteY12" fmla="*/ 102 h 442"/>
                    <a:gd name="connsiteX13" fmla="*/ 650 w 694"/>
                    <a:gd name="connsiteY13" fmla="*/ 157 h 442"/>
                    <a:gd name="connsiteX14" fmla="*/ 694 w 694"/>
                    <a:gd name="connsiteY14" fmla="*/ 201 h 442"/>
                    <a:gd name="connsiteX15" fmla="*/ 692 w 694"/>
                    <a:gd name="connsiteY15" fmla="*/ 256 h 442"/>
                    <a:gd name="connsiteX16" fmla="*/ 559 w 694"/>
                    <a:gd name="connsiteY16" fmla="*/ 309 h 442"/>
                    <a:gd name="connsiteX17" fmla="*/ 560 w 694"/>
                    <a:gd name="connsiteY17" fmla="*/ 373 h 442"/>
                    <a:gd name="connsiteX0" fmla="*/ 432 w 694"/>
                    <a:gd name="connsiteY0" fmla="*/ 442 h 442"/>
                    <a:gd name="connsiteX1" fmla="*/ 193 w 694"/>
                    <a:gd name="connsiteY1" fmla="*/ 355 h 442"/>
                    <a:gd name="connsiteX2" fmla="*/ 22 w 694"/>
                    <a:gd name="connsiteY2" fmla="*/ 378 h 442"/>
                    <a:gd name="connsiteX3" fmla="*/ 6 w 694"/>
                    <a:gd name="connsiteY3" fmla="*/ 244 h 442"/>
                    <a:gd name="connsiteX4" fmla="*/ 82 w 694"/>
                    <a:gd name="connsiteY4" fmla="*/ 140 h 442"/>
                    <a:gd name="connsiteX5" fmla="*/ 43 w 694"/>
                    <a:gd name="connsiteY5" fmla="*/ 0 h 442"/>
                    <a:gd name="connsiteX6" fmla="*/ 214 w 694"/>
                    <a:gd name="connsiteY6" fmla="*/ 70 h 442"/>
                    <a:gd name="connsiteX7" fmla="*/ 241 w 694"/>
                    <a:gd name="connsiteY7" fmla="*/ 105 h 442"/>
                    <a:gd name="connsiteX8" fmla="*/ 371 w 694"/>
                    <a:gd name="connsiteY8" fmla="*/ 159 h 442"/>
                    <a:gd name="connsiteX9" fmla="*/ 500 w 694"/>
                    <a:gd name="connsiteY9" fmla="*/ 130 h 442"/>
                    <a:gd name="connsiteX10" fmla="*/ 571 w 694"/>
                    <a:gd name="connsiteY10" fmla="*/ 57 h 442"/>
                    <a:gd name="connsiteX11" fmla="*/ 605 w 694"/>
                    <a:gd name="connsiteY11" fmla="*/ 102 h 442"/>
                    <a:gd name="connsiteX12" fmla="*/ 650 w 694"/>
                    <a:gd name="connsiteY12" fmla="*/ 157 h 442"/>
                    <a:gd name="connsiteX13" fmla="*/ 694 w 694"/>
                    <a:gd name="connsiteY13" fmla="*/ 201 h 442"/>
                    <a:gd name="connsiteX14" fmla="*/ 692 w 694"/>
                    <a:gd name="connsiteY14" fmla="*/ 256 h 442"/>
                    <a:gd name="connsiteX15" fmla="*/ 559 w 694"/>
                    <a:gd name="connsiteY15" fmla="*/ 309 h 442"/>
                    <a:gd name="connsiteX16" fmla="*/ 560 w 694"/>
                    <a:gd name="connsiteY16" fmla="*/ 373 h 442"/>
                    <a:gd name="connsiteX0" fmla="*/ 432 w 694"/>
                    <a:gd name="connsiteY0" fmla="*/ 442 h 442"/>
                    <a:gd name="connsiteX1" fmla="*/ 334 w 694"/>
                    <a:gd name="connsiteY1" fmla="*/ 343 h 442"/>
                    <a:gd name="connsiteX2" fmla="*/ 193 w 694"/>
                    <a:gd name="connsiteY2" fmla="*/ 355 h 442"/>
                    <a:gd name="connsiteX3" fmla="*/ 22 w 694"/>
                    <a:gd name="connsiteY3" fmla="*/ 378 h 442"/>
                    <a:gd name="connsiteX4" fmla="*/ 6 w 694"/>
                    <a:gd name="connsiteY4" fmla="*/ 244 h 442"/>
                    <a:gd name="connsiteX5" fmla="*/ 82 w 694"/>
                    <a:gd name="connsiteY5" fmla="*/ 140 h 442"/>
                    <a:gd name="connsiteX6" fmla="*/ 43 w 694"/>
                    <a:gd name="connsiteY6" fmla="*/ 0 h 442"/>
                    <a:gd name="connsiteX7" fmla="*/ 214 w 694"/>
                    <a:gd name="connsiteY7" fmla="*/ 70 h 442"/>
                    <a:gd name="connsiteX8" fmla="*/ 241 w 694"/>
                    <a:gd name="connsiteY8" fmla="*/ 105 h 442"/>
                    <a:gd name="connsiteX9" fmla="*/ 371 w 694"/>
                    <a:gd name="connsiteY9" fmla="*/ 159 h 442"/>
                    <a:gd name="connsiteX10" fmla="*/ 500 w 694"/>
                    <a:gd name="connsiteY10" fmla="*/ 130 h 442"/>
                    <a:gd name="connsiteX11" fmla="*/ 571 w 694"/>
                    <a:gd name="connsiteY11" fmla="*/ 57 h 442"/>
                    <a:gd name="connsiteX12" fmla="*/ 605 w 694"/>
                    <a:gd name="connsiteY12" fmla="*/ 102 h 442"/>
                    <a:gd name="connsiteX13" fmla="*/ 650 w 694"/>
                    <a:gd name="connsiteY13" fmla="*/ 157 h 442"/>
                    <a:gd name="connsiteX14" fmla="*/ 694 w 694"/>
                    <a:gd name="connsiteY14" fmla="*/ 201 h 442"/>
                    <a:gd name="connsiteX15" fmla="*/ 692 w 694"/>
                    <a:gd name="connsiteY15" fmla="*/ 256 h 442"/>
                    <a:gd name="connsiteX16" fmla="*/ 559 w 694"/>
                    <a:gd name="connsiteY16" fmla="*/ 309 h 442"/>
                    <a:gd name="connsiteX17" fmla="*/ 560 w 694"/>
                    <a:gd name="connsiteY17" fmla="*/ 373 h 442"/>
                    <a:gd name="connsiteX0" fmla="*/ 299 w 694"/>
                    <a:gd name="connsiteY0" fmla="*/ 554 h 554"/>
                    <a:gd name="connsiteX1" fmla="*/ 334 w 694"/>
                    <a:gd name="connsiteY1" fmla="*/ 343 h 554"/>
                    <a:gd name="connsiteX2" fmla="*/ 193 w 694"/>
                    <a:gd name="connsiteY2" fmla="*/ 355 h 554"/>
                    <a:gd name="connsiteX3" fmla="*/ 22 w 694"/>
                    <a:gd name="connsiteY3" fmla="*/ 378 h 554"/>
                    <a:gd name="connsiteX4" fmla="*/ 6 w 694"/>
                    <a:gd name="connsiteY4" fmla="*/ 244 h 554"/>
                    <a:gd name="connsiteX5" fmla="*/ 82 w 694"/>
                    <a:gd name="connsiteY5" fmla="*/ 140 h 554"/>
                    <a:gd name="connsiteX6" fmla="*/ 43 w 694"/>
                    <a:gd name="connsiteY6" fmla="*/ 0 h 554"/>
                    <a:gd name="connsiteX7" fmla="*/ 214 w 694"/>
                    <a:gd name="connsiteY7" fmla="*/ 70 h 554"/>
                    <a:gd name="connsiteX8" fmla="*/ 241 w 694"/>
                    <a:gd name="connsiteY8" fmla="*/ 105 h 554"/>
                    <a:gd name="connsiteX9" fmla="*/ 371 w 694"/>
                    <a:gd name="connsiteY9" fmla="*/ 159 h 554"/>
                    <a:gd name="connsiteX10" fmla="*/ 500 w 694"/>
                    <a:gd name="connsiteY10" fmla="*/ 130 h 554"/>
                    <a:gd name="connsiteX11" fmla="*/ 571 w 694"/>
                    <a:gd name="connsiteY11" fmla="*/ 57 h 554"/>
                    <a:gd name="connsiteX12" fmla="*/ 605 w 694"/>
                    <a:gd name="connsiteY12" fmla="*/ 102 h 554"/>
                    <a:gd name="connsiteX13" fmla="*/ 650 w 694"/>
                    <a:gd name="connsiteY13" fmla="*/ 157 h 554"/>
                    <a:gd name="connsiteX14" fmla="*/ 694 w 694"/>
                    <a:gd name="connsiteY14" fmla="*/ 201 h 554"/>
                    <a:gd name="connsiteX15" fmla="*/ 692 w 694"/>
                    <a:gd name="connsiteY15" fmla="*/ 256 h 554"/>
                    <a:gd name="connsiteX16" fmla="*/ 559 w 694"/>
                    <a:gd name="connsiteY16" fmla="*/ 309 h 554"/>
                    <a:gd name="connsiteX17" fmla="*/ 560 w 694"/>
                    <a:gd name="connsiteY17" fmla="*/ 373 h 554"/>
                    <a:gd name="connsiteX0" fmla="*/ 299 w 694"/>
                    <a:gd name="connsiteY0" fmla="*/ 554 h 554"/>
                    <a:gd name="connsiteX1" fmla="*/ 410 w 694"/>
                    <a:gd name="connsiteY1" fmla="*/ 475 h 554"/>
                    <a:gd name="connsiteX2" fmla="*/ 334 w 694"/>
                    <a:gd name="connsiteY2" fmla="*/ 343 h 554"/>
                    <a:gd name="connsiteX3" fmla="*/ 193 w 694"/>
                    <a:gd name="connsiteY3" fmla="*/ 355 h 554"/>
                    <a:gd name="connsiteX4" fmla="*/ 22 w 694"/>
                    <a:gd name="connsiteY4" fmla="*/ 378 h 554"/>
                    <a:gd name="connsiteX5" fmla="*/ 6 w 694"/>
                    <a:gd name="connsiteY5" fmla="*/ 244 h 554"/>
                    <a:gd name="connsiteX6" fmla="*/ 82 w 694"/>
                    <a:gd name="connsiteY6" fmla="*/ 140 h 554"/>
                    <a:gd name="connsiteX7" fmla="*/ 43 w 694"/>
                    <a:gd name="connsiteY7" fmla="*/ 0 h 554"/>
                    <a:gd name="connsiteX8" fmla="*/ 214 w 694"/>
                    <a:gd name="connsiteY8" fmla="*/ 70 h 554"/>
                    <a:gd name="connsiteX9" fmla="*/ 241 w 694"/>
                    <a:gd name="connsiteY9" fmla="*/ 105 h 554"/>
                    <a:gd name="connsiteX10" fmla="*/ 371 w 694"/>
                    <a:gd name="connsiteY10" fmla="*/ 159 h 554"/>
                    <a:gd name="connsiteX11" fmla="*/ 500 w 694"/>
                    <a:gd name="connsiteY11" fmla="*/ 130 h 554"/>
                    <a:gd name="connsiteX12" fmla="*/ 571 w 694"/>
                    <a:gd name="connsiteY12" fmla="*/ 57 h 554"/>
                    <a:gd name="connsiteX13" fmla="*/ 605 w 694"/>
                    <a:gd name="connsiteY13" fmla="*/ 102 h 554"/>
                    <a:gd name="connsiteX14" fmla="*/ 650 w 694"/>
                    <a:gd name="connsiteY14" fmla="*/ 157 h 554"/>
                    <a:gd name="connsiteX15" fmla="*/ 694 w 694"/>
                    <a:gd name="connsiteY15" fmla="*/ 201 h 554"/>
                    <a:gd name="connsiteX16" fmla="*/ 692 w 694"/>
                    <a:gd name="connsiteY16" fmla="*/ 256 h 554"/>
                    <a:gd name="connsiteX17" fmla="*/ 559 w 694"/>
                    <a:gd name="connsiteY17" fmla="*/ 309 h 554"/>
                    <a:gd name="connsiteX18" fmla="*/ 560 w 694"/>
                    <a:gd name="connsiteY18" fmla="*/ 373 h 554"/>
                    <a:gd name="connsiteX0" fmla="*/ 410 w 694"/>
                    <a:gd name="connsiteY0" fmla="*/ 475 h 475"/>
                    <a:gd name="connsiteX1" fmla="*/ 334 w 694"/>
                    <a:gd name="connsiteY1" fmla="*/ 343 h 475"/>
                    <a:gd name="connsiteX2" fmla="*/ 193 w 694"/>
                    <a:gd name="connsiteY2" fmla="*/ 355 h 475"/>
                    <a:gd name="connsiteX3" fmla="*/ 22 w 694"/>
                    <a:gd name="connsiteY3" fmla="*/ 378 h 475"/>
                    <a:gd name="connsiteX4" fmla="*/ 6 w 694"/>
                    <a:gd name="connsiteY4" fmla="*/ 244 h 475"/>
                    <a:gd name="connsiteX5" fmla="*/ 82 w 694"/>
                    <a:gd name="connsiteY5" fmla="*/ 140 h 475"/>
                    <a:gd name="connsiteX6" fmla="*/ 43 w 694"/>
                    <a:gd name="connsiteY6" fmla="*/ 0 h 475"/>
                    <a:gd name="connsiteX7" fmla="*/ 214 w 694"/>
                    <a:gd name="connsiteY7" fmla="*/ 70 h 475"/>
                    <a:gd name="connsiteX8" fmla="*/ 241 w 694"/>
                    <a:gd name="connsiteY8" fmla="*/ 105 h 475"/>
                    <a:gd name="connsiteX9" fmla="*/ 371 w 694"/>
                    <a:gd name="connsiteY9" fmla="*/ 159 h 475"/>
                    <a:gd name="connsiteX10" fmla="*/ 500 w 694"/>
                    <a:gd name="connsiteY10" fmla="*/ 130 h 475"/>
                    <a:gd name="connsiteX11" fmla="*/ 571 w 694"/>
                    <a:gd name="connsiteY11" fmla="*/ 57 h 475"/>
                    <a:gd name="connsiteX12" fmla="*/ 605 w 694"/>
                    <a:gd name="connsiteY12" fmla="*/ 102 h 475"/>
                    <a:gd name="connsiteX13" fmla="*/ 650 w 694"/>
                    <a:gd name="connsiteY13" fmla="*/ 157 h 475"/>
                    <a:gd name="connsiteX14" fmla="*/ 694 w 694"/>
                    <a:gd name="connsiteY14" fmla="*/ 201 h 475"/>
                    <a:gd name="connsiteX15" fmla="*/ 692 w 694"/>
                    <a:gd name="connsiteY15" fmla="*/ 256 h 475"/>
                    <a:gd name="connsiteX16" fmla="*/ 559 w 694"/>
                    <a:gd name="connsiteY16" fmla="*/ 309 h 475"/>
                    <a:gd name="connsiteX17" fmla="*/ 560 w 694"/>
                    <a:gd name="connsiteY17" fmla="*/ 373 h 475"/>
                    <a:gd name="connsiteX0" fmla="*/ 410 w 694"/>
                    <a:gd name="connsiteY0" fmla="*/ 475 h 475"/>
                    <a:gd name="connsiteX1" fmla="*/ 334 w 694"/>
                    <a:gd name="connsiteY1" fmla="*/ 343 h 475"/>
                    <a:gd name="connsiteX2" fmla="*/ 193 w 694"/>
                    <a:gd name="connsiteY2" fmla="*/ 355 h 475"/>
                    <a:gd name="connsiteX3" fmla="*/ 22 w 694"/>
                    <a:gd name="connsiteY3" fmla="*/ 378 h 475"/>
                    <a:gd name="connsiteX4" fmla="*/ 6 w 694"/>
                    <a:gd name="connsiteY4" fmla="*/ 244 h 475"/>
                    <a:gd name="connsiteX5" fmla="*/ 82 w 694"/>
                    <a:gd name="connsiteY5" fmla="*/ 140 h 475"/>
                    <a:gd name="connsiteX6" fmla="*/ 43 w 694"/>
                    <a:gd name="connsiteY6" fmla="*/ 0 h 475"/>
                    <a:gd name="connsiteX7" fmla="*/ 214 w 694"/>
                    <a:gd name="connsiteY7" fmla="*/ 70 h 475"/>
                    <a:gd name="connsiteX8" fmla="*/ 241 w 694"/>
                    <a:gd name="connsiteY8" fmla="*/ 105 h 475"/>
                    <a:gd name="connsiteX9" fmla="*/ 371 w 694"/>
                    <a:gd name="connsiteY9" fmla="*/ 159 h 475"/>
                    <a:gd name="connsiteX10" fmla="*/ 500 w 694"/>
                    <a:gd name="connsiteY10" fmla="*/ 130 h 475"/>
                    <a:gd name="connsiteX11" fmla="*/ 571 w 694"/>
                    <a:gd name="connsiteY11" fmla="*/ 57 h 475"/>
                    <a:gd name="connsiteX12" fmla="*/ 605 w 694"/>
                    <a:gd name="connsiteY12" fmla="*/ 102 h 475"/>
                    <a:gd name="connsiteX13" fmla="*/ 650 w 694"/>
                    <a:gd name="connsiteY13" fmla="*/ 157 h 475"/>
                    <a:gd name="connsiteX14" fmla="*/ 694 w 694"/>
                    <a:gd name="connsiteY14" fmla="*/ 201 h 475"/>
                    <a:gd name="connsiteX15" fmla="*/ 692 w 694"/>
                    <a:gd name="connsiteY15" fmla="*/ 256 h 475"/>
                    <a:gd name="connsiteX16" fmla="*/ 559 w 694"/>
                    <a:gd name="connsiteY16" fmla="*/ 309 h 475"/>
                    <a:gd name="connsiteX17" fmla="*/ 560 w 694"/>
                    <a:gd name="connsiteY17" fmla="*/ 373 h 475"/>
                    <a:gd name="connsiteX0" fmla="*/ 334 w 694"/>
                    <a:gd name="connsiteY0" fmla="*/ 343 h 391"/>
                    <a:gd name="connsiteX1" fmla="*/ 193 w 694"/>
                    <a:gd name="connsiteY1" fmla="*/ 355 h 391"/>
                    <a:gd name="connsiteX2" fmla="*/ 22 w 694"/>
                    <a:gd name="connsiteY2" fmla="*/ 378 h 391"/>
                    <a:gd name="connsiteX3" fmla="*/ 6 w 694"/>
                    <a:gd name="connsiteY3" fmla="*/ 244 h 391"/>
                    <a:gd name="connsiteX4" fmla="*/ 82 w 694"/>
                    <a:gd name="connsiteY4" fmla="*/ 140 h 391"/>
                    <a:gd name="connsiteX5" fmla="*/ 43 w 694"/>
                    <a:gd name="connsiteY5" fmla="*/ 0 h 391"/>
                    <a:gd name="connsiteX6" fmla="*/ 214 w 694"/>
                    <a:gd name="connsiteY6" fmla="*/ 70 h 391"/>
                    <a:gd name="connsiteX7" fmla="*/ 241 w 694"/>
                    <a:gd name="connsiteY7" fmla="*/ 105 h 391"/>
                    <a:gd name="connsiteX8" fmla="*/ 371 w 694"/>
                    <a:gd name="connsiteY8" fmla="*/ 159 h 391"/>
                    <a:gd name="connsiteX9" fmla="*/ 500 w 694"/>
                    <a:gd name="connsiteY9" fmla="*/ 130 h 391"/>
                    <a:gd name="connsiteX10" fmla="*/ 571 w 694"/>
                    <a:gd name="connsiteY10" fmla="*/ 57 h 391"/>
                    <a:gd name="connsiteX11" fmla="*/ 605 w 694"/>
                    <a:gd name="connsiteY11" fmla="*/ 102 h 391"/>
                    <a:gd name="connsiteX12" fmla="*/ 650 w 694"/>
                    <a:gd name="connsiteY12" fmla="*/ 157 h 391"/>
                    <a:gd name="connsiteX13" fmla="*/ 694 w 694"/>
                    <a:gd name="connsiteY13" fmla="*/ 201 h 391"/>
                    <a:gd name="connsiteX14" fmla="*/ 692 w 694"/>
                    <a:gd name="connsiteY14" fmla="*/ 256 h 391"/>
                    <a:gd name="connsiteX15" fmla="*/ 559 w 694"/>
                    <a:gd name="connsiteY15" fmla="*/ 309 h 391"/>
                    <a:gd name="connsiteX16" fmla="*/ 560 w 694"/>
                    <a:gd name="connsiteY16" fmla="*/ 373 h 391"/>
                    <a:gd name="connsiteX0" fmla="*/ 409 w 694"/>
                    <a:gd name="connsiteY0" fmla="*/ 446 h 446"/>
                    <a:gd name="connsiteX1" fmla="*/ 193 w 694"/>
                    <a:gd name="connsiteY1" fmla="*/ 355 h 446"/>
                    <a:gd name="connsiteX2" fmla="*/ 22 w 694"/>
                    <a:gd name="connsiteY2" fmla="*/ 378 h 446"/>
                    <a:gd name="connsiteX3" fmla="*/ 6 w 694"/>
                    <a:gd name="connsiteY3" fmla="*/ 244 h 446"/>
                    <a:gd name="connsiteX4" fmla="*/ 82 w 694"/>
                    <a:gd name="connsiteY4" fmla="*/ 140 h 446"/>
                    <a:gd name="connsiteX5" fmla="*/ 43 w 694"/>
                    <a:gd name="connsiteY5" fmla="*/ 0 h 446"/>
                    <a:gd name="connsiteX6" fmla="*/ 214 w 694"/>
                    <a:gd name="connsiteY6" fmla="*/ 70 h 446"/>
                    <a:gd name="connsiteX7" fmla="*/ 241 w 694"/>
                    <a:gd name="connsiteY7" fmla="*/ 105 h 446"/>
                    <a:gd name="connsiteX8" fmla="*/ 371 w 694"/>
                    <a:gd name="connsiteY8" fmla="*/ 159 h 446"/>
                    <a:gd name="connsiteX9" fmla="*/ 500 w 694"/>
                    <a:gd name="connsiteY9" fmla="*/ 130 h 446"/>
                    <a:gd name="connsiteX10" fmla="*/ 571 w 694"/>
                    <a:gd name="connsiteY10" fmla="*/ 57 h 446"/>
                    <a:gd name="connsiteX11" fmla="*/ 605 w 694"/>
                    <a:gd name="connsiteY11" fmla="*/ 102 h 446"/>
                    <a:gd name="connsiteX12" fmla="*/ 650 w 694"/>
                    <a:gd name="connsiteY12" fmla="*/ 157 h 446"/>
                    <a:gd name="connsiteX13" fmla="*/ 694 w 694"/>
                    <a:gd name="connsiteY13" fmla="*/ 201 h 446"/>
                    <a:gd name="connsiteX14" fmla="*/ 692 w 694"/>
                    <a:gd name="connsiteY14" fmla="*/ 256 h 446"/>
                    <a:gd name="connsiteX15" fmla="*/ 559 w 694"/>
                    <a:gd name="connsiteY15" fmla="*/ 309 h 446"/>
                    <a:gd name="connsiteX16" fmla="*/ 560 w 694"/>
                    <a:gd name="connsiteY16" fmla="*/ 373 h 446"/>
                    <a:gd name="connsiteX0" fmla="*/ 409 w 694"/>
                    <a:gd name="connsiteY0" fmla="*/ 446 h 446"/>
                    <a:gd name="connsiteX1" fmla="*/ 321 w 694"/>
                    <a:gd name="connsiteY1" fmla="*/ 343 h 446"/>
                    <a:gd name="connsiteX2" fmla="*/ 193 w 694"/>
                    <a:gd name="connsiteY2" fmla="*/ 355 h 446"/>
                    <a:gd name="connsiteX3" fmla="*/ 22 w 694"/>
                    <a:gd name="connsiteY3" fmla="*/ 378 h 446"/>
                    <a:gd name="connsiteX4" fmla="*/ 6 w 694"/>
                    <a:gd name="connsiteY4" fmla="*/ 244 h 446"/>
                    <a:gd name="connsiteX5" fmla="*/ 82 w 694"/>
                    <a:gd name="connsiteY5" fmla="*/ 140 h 446"/>
                    <a:gd name="connsiteX6" fmla="*/ 43 w 694"/>
                    <a:gd name="connsiteY6" fmla="*/ 0 h 446"/>
                    <a:gd name="connsiteX7" fmla="*/ 214 w 694"/>
                    <a:gd name="connsiteY7" fmla="*/ 70 h 446"/>
                    <a:gd name="connsiteX8" fmla="*/ 241 w 694"/>
                    <a:gd name="connsiteY8" fmla="*/ 105 h 446"/>
                    <a:gd name="connsiteX9" fmla="*/ 371 w 694"/>
                    <a:gd name="connsiteY9" fmla="*/ 159 h 446"/>
                    <a:gd name="connsiteX10" fmla="*/ 500 w 694"/>
                    <a:gd name="connsiteY10" fmla="*/ 130 h 446"/>
                    <a:gd name="connsiteX11" fmla="*/ 571 w 694"/>
                    <a:gd name="connsiteY11" fmla="*/ 57 h 446"/>
                    <a:gd name="connsiteX12" fmla="*/ 605 w 694"/>
                    <a:gd name="connsiteY12" fmla="*/ 102 h 446"/>
                    <a:gd name="connsiteX13" fmla="*/ 650 w 694"/>
                    <a:gd name="connsiteY13" fmla="*/ 157 h 446"/>
                    <a:gd name="connsiteX14" fmla="*/ 694 w 694"/>
                    <a:gd name="connsiteY14" fmla="*/ 201 h 446"/>
                    <a:gd name="connsiteX15" fmla="*/ 692 w 694"/>
                    <a:gd name="connsiteY15" fmla="*/ 256 h 446"/>
                    <a:gd name="connsiteX16" fmla="*/ 559 w 694"/>
                    <a:gd name="connsiteY16" fmla="*/ 309 h 446"/>
                    <a:gd name="connsiteX17" fmla="*/ 560 w 694"/>
                    <a:gd name="connsiteY17" fmla="*/ 373 h 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94" h="446">
                      <a:moveTo>
                        <a:pt x="409" y="446"/>
                      </a:moveTo>
                      <a:cubicBezTo>
                        <a:pt x="394" y="439"/>
                        <a:pt x="357" y="358"/>
                        <a:pt x="321" y="343"/>
                      </a:cubicBezTo>
                      <a:cubicBezTo>
                        <a:pt x="285" y="328"/>
                        <a:pt x="243" y="359"/>
                        <a:pt x="193" y="355"/>
                      </a:cubicBezTo>
                      <a:cubicBezTo>
                        <a:pt x="148" y="358"/>
                        <a:pt x="59" y="391"/>
                        <a:pt x="22" y="378"/>
                      </a:cubicBezTo>
                      <a:cubicBezTo>
                        <a:pt x="0" y="360"/>
                        <a:pt x="27" y="284"/>
                        <a:pt x="6" y="244"/>
                      </a:cubicBezTo>
                      <a:cubicBezTo>
                        <a:pt x="16" y="204"/>
                        <a:pt x="85" y="181"/>
                        <a:pt x="82" y="140"/>
                      </a:cubicBezTo>
                      <a:cubicBezTo>
                        <a:pt x="86" y="77"/>
                        <a:pt x="9" y="12"/>
                        <a:pt x="43" y="0"/>
                      </a:cubicBezTo>
                      <a:lnTo>
                        <a:pt x="214" y="70"/>
                      </a:lnTo>
                      <a:cubicBezTo>
                        <a:pt x="223" y="82"/>
                        <a:pt x="232" y="93"/>
                        <a:pt x="241" y="105"/>
                      </a:cubicBezTo>
                      <a:lnTo>
                        <a:pt x="371" y="159"/>
                      </a:lnTo>
                      <a:lnTo>
                        <a:pt x="500" y="130"/>
                      </a:lnTo>
                      <a:cubicBezTo>
                        <a:pt x="524" y="106"/>
                        <a:pt x="547" y="81"/>
                        <a:pt x="571" y="57"/>
                      </a:cubicBezTo>
                      <a:cubicBezTo>
                        <a:pt x="582" y="72"/>
                        <a:pt x="594" y="87"/>
                        <a:pt x="605" y="102"/>
                      </a:cubicBezTo>
                      <a:cubicBezTo>
                        <a:pt x="620" y="120"/>
                        <a:pt x="635" y="139"/>
                        <a:pt x="650" y="157"/>
                      </a:cubicBezTo>
                      <a:lnTo>
                        <a:pt x="694" y="201"/>
                      </a:lnTo>
                      <a:cubicBezTo>
                        <a:pt x="693" y="219"/>
                        <a:pt x="693" y="238"/>
                        <a:pt x="692" y="256"/>
                      </a:cubicBezTo>
                      <a:cubicBezTo>
                        <a:pt x="648" y="274"/>
                        <a:pt x="603" y="291"/>
                        <a:pt x="559" y="309"/>
                      </a:cubicBezTo>
                      <a:cubicBezTo>
                        <a:pt x="559" y="330"/>
                        <a:pt x="560" y="352"/>
                        <a:pt x="560" y="373"/>
                      </a:cubicBezTo>
                    </a:path>
                  </a:pathLst>
                </a:custGeom>
                <a:grpFill/>
                <a:ln w="1905">
                  <a:solidFill>
                    <a:srgbClr val="DFD6CF"/>
                  </a:solidFill>
                  <a:round/>
                  <a:headEnd/>
                  <a:tailEnd/>
                </a:ln>
              </p:spPr>
              <p:txBody>
                <a:bodyPr/>
                <a:lstStyle/>
                <a:p>
                  <a:pPr defTabSz="914400" fontAlgn="auto">
                    <a:spcBef>
                      <a:spcPts val="0"/>
                    </a:spcBef>
                    <a:spcAft>
                      <a:spcPts val="0"/>
                    </a:spcAft>
                    <a:defRPr/>
                  </a:pPr>
                  <a:endParaRPr lang="en-US" sz="1800" kern="0">
                    <a:solidFill>
                      <a:srgbClr val="996633"/>
                    </a:solidFill>
                    <a:latin typeface="Arial Narrow" pitchFamily="34" charset="0"/>
                    <a:ea typeface="宋体" charset="-122"/>
                  </a:endParaRPr>
                </a:p>
              </p:txBody>
            </p:sp>
            <p:sp>
              <p:nvSpPr>
                <p:cNvPr id="29" name="Freeform 23"/>
                <p:cNvSpPr>
                  <a:spLocks/>
                </p:cNvSpPr>
                <p:nvPr/>
              </p:nvSpPr>
              <p:spPr bwMode="auto">
                <a:xfrm>
                  <a:off x="4426659" y="3867541"/>
                  <a:ext cx="163107" cy="153662"/>
                </a:xfrm>
                <a:custGeom>
                  <a:avLst/>
                  <a:gdLst>
                    <a:gd name="T0" fmla="*/ 0 w 304"/>
                    <a:gd name="T1" fmla="*/ 120 h 267"/>
                    <a:gd name="T2" fmla="*/ 52 w 304"/>
                    <a:gd name="T3" fmla="*/ 61 h 267"/>
                    <a:gd name="T4" fmla="*/ 97 w 304"/>
                    <a:gd name="T5" fmla="*/ 3 h 267"/>
                    <a:gd name="T6" fmla="*/ 169 w 304"/>
                    <a:gd name="T7" fmla="*/ 0 h 267"/>
                    <a:gd name="T8" fmla="*/ 181 w 304"/>
                    <a:gd name="T9" fmla="*/ 1 h 267"/>
                    <a:gd name="T10" fmla="*/ 286 w 304"/>
                    <a:gd name="T11" fmla="*/ 58 h 267"/>
                    <a:gd name="T12" fmla="*/ 304 w 304"/>
                    <a:gd name="T13" fmla="*/ 156 h 267"/>
                    <a:gd name="T14" fmla="*/ 259 w 304"/>
                    <a:gd name="T15" fmla="*/ 217 h 267"/>
                    <a:gd name="T16" fmla="*/ 214 w 304"/>
                    <a:gd name="T17" fmla="*/ 252 h 267"/>
                    <a:gd name="T18" fmla="*/ 117 w 304"/>
                    <a:gd name="T19" fmla="*/ 267 h 267"/>
                    <a:gd name="T20" fmla="*/ 72 w 304"/>
                    <a:gd name="T21" fmla="*/ 220 h 267"/>
                    <a:gd name="T22" fmla="*/ 27 w 304"/>
                    <a:gd name="T23" fmla="*/ 166 h 267"/>
                    <a:gd name="T24" fmla="*/ 3 w 304"/>
                    <a:gd name="T25" fmla="*/ 129 h 267"/>
                    <a:gd name="T26" fmla="*/ 0 w 304"/>
                    <a:gd name="T27" fmla="*/ 120 h 26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04"/>
                    <a:gd name="T43" fmla="*/ 0 h 267"/>
                    <a:gd name="T44" fmla="*/ 304 w 304"/>
                    <a:gd name="T45" fmla="*/ 267 h 26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04" h="267">
                      <a:moveTo>
                        <a:pt x="0" y="120"/>
                      </a:moveTo>
                      <a:lnTo>
                        <a:pt x="52" y="61"/>
                      </a:lnTo>
                      <a:lnTo>
                        <a:pt x="97" y="3"/>
                      </a:lnTo>
                      <a:lnTo>
                        <a:pt x="169" y="0"/>
                      </a:lnTo>
                      <a:lnTo>
                        <a:pt x="181" y="1"/>
                      </a:lnTo>
                      <a:lnTo>
                        <a:pt x="286" y="58"/>
                      </a:lnTo>
                      <a:lnTo>
                        <a:pt x="304" y="156"/>
                      </a:lnTo>
                      <a:lnTo>
                        <a:pt x="259" y="217"/>
                      </a:lnTo>
                      <a:lnTo>
                        <a:pt x="214" y="252"/>
                      </a:lnTo>
                      <a:lnTo>
                        <a:pt x="117" y="267"/>
                      </a:lnTo>
                      <a:lnTo>
                        <a:pt x="72" y="220"/>
                      </a:lnTo>
                      <a:lnTo>
                        <a:pt x="27" y="166"/>
                      </a:lnTo>
                      <a:lnTo>
                        <a:pt x="3" y="129"/>
                      </a:lnTo>
                      <a:lnTo>
                        <a:pt x="0" y="120"/>
                      </a:lnTo>
                      <a:close/>
                    </a:path>
                  </a:pathLst>
                </a:custGeom>
                <a:grpFill/>
                <a:ln w="1905">
                  <a:solidFill>
                    <a:srgbClr val="DFD6CF"/>
                  </a:solidFill>
                  <a:round/>
                  <a:headEnd/>
                  <a:tailEnd/>
                </a:ln>
              </p:spPr>
              <p:txBody>
                <a:bodyPr/>
                <a:lstStyle/>
                <a:p>
                  <a:pPr defTabSz="914400" fontAlgn="auto">
                    <a:spcBef>
                      <a:spcPts val="0"/>
                    </a:spcBef>
                    <a:spcAft>
                      <a:spcPts val="0"/>
                    </a:spcAft>
                    <a:defRPr/>
                  </a:pPr>
                  <a:endParaRPr lang="en-US" sz="1800" kern="0">
                    <a:solidFill>
                      <a:srgbClr val="996633"/>
                    </a:solidFill>
                    <a:latin typeface="Arial Narrow" pitchFamily="34" charset="0"/>
                    <a:ea typeface="宋体" charset="-122"/>
                  </a:endParaRPr>
                </a:p>
              </p:txBody>
            </p:sp>
            <p:sp>
              <p:nvSpPr>
                <p:cNvPr id="30" name="Freeform 24"/>
                <p:cNvSpPr>
                  <a:spLocks/>
                </p:cNvSpPr>
                <p:nvPr/>
              </p:nvSpPr>
              <p:spPr bwMode="auto">
                <a:xfrm>
                  <a:off x="4430415" y="3538538"/>
                  <a:ext cx="205493" cy="364110"/>
                </a:xfrm>
                <a:custGeom>
                  <a:avLst/>
                  <a:gdLst>
                    <a:gd name="T0" fmla="*/ 41 w 383"/>
                    <a:gd name="T1" fmla="*/ 354 h 613"/>
                    <a:gd name="T2" fmla="*/ 0 w 383"/>
                    <a:gd name="T3" fmla="*/ 184 h 613"/>
                    <a:gd name="T4" fmla="*/ 6 w 383"/>
                    <a:gd name="T5" fmla="*/ 172 h 613"/>
                    <a:gd name="T6" fmla="*/ 29 w 383"/>
                    <a:gd name="T7" fmla="*/ 174 h 613"/>
                    <a:gd name="T8" fmla="*/ 57 w 383"/>
                    <a:gd name="T9" fmla="*/ 151 h 613"/>
                    <a:gd name="T10" fmla="*/ 74 w 383"/>
                    <a:gd name="T11" fmla="*/ 129 h 613"/>
                    <a:gd name="T12" fmla="*/ 77 w 383"/>
                    <a:gd name="T13" fmla="*/ 13 h 613"/>
                    <a:gd name="T14" fmla="*/ 135 w 383"/>
                    <a:gd name="T15" fmla="*/ 3 h 613"/>
                    <a:gd name="T16" fmla="*/ 213 w 383"/>
                    <a:gd name="T17" fmla="*/ 0 h 613"/>
                    <a:gd name="T18" fmla="*/ 272 w 383"/>
                    <a:gd name="T19" fmla="*/ 4 h 613"/>
                    <a:gd name="T20" fmla="*/ 314 w 383"/>
                    <a:gd name="T21" fmla="*/ 13 h 613"/>
                    <a:gd name="T22" fmla="*/ 303 w 383"/>
                    <a:gd name="T23" fmla="*/ 79 h 613"/>
                    <a:gd name="T24" fmla="*/ 294 w 383"/>
                    <a:gd name="T25" fmla="*/ 102 h 613"/>
                    <a:gd name="T26" fmla="*/ 288 w 383"/>
                    <a:gd name="T27" fmla="*/ 142 h 613"/>
                    <a:gd name="T28" fmla="*/ 240 w 383"/>
                    <a:gd name="T29" fmla="*/ 258 h 613"/>
                    <a:gd name="T30" fmla="*/ 275 w 383"/>
                    <a:gd name="T31" fmla="*/ 381 h 613"/>
                    <a:gd name="T32" fmla="*/ 327 w 383"/>
                    <a:gd name="T33" fmla="*/ 502 h 613"/>
                    <a:gd name="T34" fmla="*/ 383 w 383"/>
                    <a:gd name="T35" fmla="*/ 613 h 613"/>
                    <a:gd name="T36" fmla="*/ 279 w 383"/>
                    <a:gd name="T37" fmla="*/ 612 h 613"/>
                    <a:gd name="T38" fmla="*/ 168 w 383"/>
                    <a:gd name="T39" fmla="*/ 552 h 613"/>
                    <a:gd name="T40" fmla="*/ 188 w 383"/>
                    <a:gd name="T41" fmla="*/ 532 h 613"/>
                    <a:gd name="T42" fmla="*/ 189 w 383"/>
                    <a:gd name="T43" fmla="*/ 465 h 613"/>
                    <a:gd name="T44" fmla="*/ 131 w 383"/>
                    <a:gd name="T45" fmla="*/ 396 h 613"/>
                    <a:gd name="T46" fmla="*/ 90 w 383"/>
                    <a:gd name="T47" fmla="*/ 387 h 613"/>
                    <a:gd name="T48" fmla="*/ 41 w 383"/>
                    <a:gd name="T49" fmla="*/ 354 h 61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383"/>
                    <a:gd name="T76" fmla="*/ 0 h 613"/>
                    <a:gd name="T77" fmla="*/ 383 w 383"/>
                    <a:gd name="T78" fmla="*/ 613 h 613"/>
                    <a:gd name="connsiteX0" fmla="*/ 90 w 383"/>
                    <a:gd name="connsiteY0" fmla="*/ 387 h 613"/>
                    <a:gd name="connsiteX1" fmla="*/ 0 w 383"/>
                    <a:gd name="connsiteY1" fmla="*/ 184 h 613"/>
                    <a:gd name="connsiteX2" fmla="*/ 6 w 383"/>
                    <a:gd name="connsiteY2" fmla="*/ 172 h 613"/>
                    <a:gd name="connsiteX3" fmla="*/ 29 w 383"/>
                    <a:gd name="connsiteY3" fmla="*/ 174 h 613"/>
                    <a:gd name="connsiteX4" fmla="*/ 57 w 383"/>
                    <a:gd name="connsiteY4" fmla="*/ 151 h 613"/>
                    <a:gd name="connsiteX5" fmla="*/ 74 w 383"/>
                    <a:gd name="connsiteY5" fmla="*/ 129 h 613"/>
                    <a:gd name="connsiteX6" fmla="*/ 77 w 383"/>
                    <a:gd name="connsiteY6" fmla="*/ 13 h 613"/>
                    <a:gd name="connsiteX7" fmla="*/ 135 w 383"/>
                    <a:gd name="connsiteY7" fmla="*/ 3 h 613"/>
                    <a:gd name="connsiteX8" fmla="*/ 213 w 383"/>
                    <a:gd name="connsiteY8" fmla="*/ 0 h 613"/>
                    <a:gd name="connsiteX9" fmla="*/ 272 w 383"/>
                    <a:gd name="connsiteY9" fmla="*/ 4 h 613"/>
                    <a:gd name="connsiteX10" fmla="*/ 314 w 383"/>
                    <a:gd name="connsiteY10" fmla="*/ 13 h 613"/>
                    <a:gd name="connsiteX11" fmla="*/ 303 w 383"/>
                    <a:gd name="connsiteY11" fmla="*/ 79 h 613"/>
                    <a:gd name="connsiteX12" fmla="*/ 294 w 383"/>
                    <a:gd name="connsiteY12" fmla="*/ 102 h 613"/>
                    <a:gd name="connsiteX13" fmla="*/ 288 w 383"/>
                    <a:gd name="connsiteY13" fmla="*/ 142 h 613"/>
                    <a:gd name="connsiteX14" fmla="*/ 240 w 383"/>
                    <a:gd name="connsiteY14" fmla="*/ 258 h 613"/>
                    <a:gd name="connsiteX15" fmla="*/ 275 w 383"/>
                    <a:gd name="connsiteY15" fmla="*/ 381 h 613"/>
                    <a:gd name="connsiteX16" fmla="*/ 327 w 383"/>
                    <a:gd name="connsiteY16" fmla="*/ 502 h 613"/>
                    <a:gd name="connsiteX17" fmla="*/ 383 w 383"/>
                    <a:gd name="connsiteY17" fmla="*/ 613 h 613"/>
                    <a:gd name="connsiteX18" fmla="*/ 279 w 383"/>
                    <a:gd name="connsiteY18" fmla="*/ 612 h 613"/>
                    <a:gd name="connsiteX19" fmla="*/ 168 w 383"/>
                    <a:gd name="connsiteY19" fmla="*/ 552 h 613"/>
                    <a:gd name="connsiteX20" fmla="*/ 188 w 383"/>
                    <a:gd name="connsiteY20" fmla="*/ 532 h 613"/>
                    <a:gd name="connsiteX21" fmla="*/ 189 w 383"/>
                    <a:gd name="connsiteY21" fmla="*/ 465 h 613"/>
                    <a:gd name="connsiteX22" fmla="*/ 131 w 383"/>
                    <a:gd name="connsiteY22" fmla="*/ 396 h 613"/>
                    <a:gd name="connsiteX23" fmla="*/ 90 w 383"/>
                    <a:gd name="connsiteY23" fmla="*/ 387 h 613"/>
                    <a:gd name="connsiteX0" fmla="*/ 90 w 383"/>
                    <a:gd name="connsiteY0" fmla="*/ 387 h 613"/>
                    <a:gd name="connsiteX1" fmla="*/ 0 w 383"/>
                    <a:gd name="connsiteY1" fmla="*/ 184 h 613"/>
                    <a:gd name="connsiteX2" fmla="*/ 6 w 383"/>
                    <a:gd name="connsiteY2" fmla="*/ 172 h 613"/>
                    <a:gd name="connsiteX3" fmla="*/ 29 w 383"/>
                    <a:gd name="connsiteY3" fmla="*/ 174 h 613"/>
                    <a:gd name="connsiteX4" fmla="*/ 74 w 383"/>
                    <a:gd name="connsiteY4" fmla="*/ 129 h 613"/>
                    <a:gd name="connsiteX5" fmla="*/ 77 w 383"/>
                    <a:gd name="connsiteY5" fmla="*/ 13 h 613"/>
                    <a:gd name="connsiteX6" fmla="*/ 135 w 383"/>
                    <a:gd name="connsiteY6" fmla="*/ 3 h 613"/>
                    <a:gd name="connsiteX7" fmla="*/ 213 w 383"/>
                    <a:gd name="connsiteY7" fmla="*/ 0 h 613"/>
                    <a:gd name="connsiteX8" fmla="*/ 272 w 383"/>
                    <a:gd name="connsiteY8" fmla="*/ 4 h 613"/>
                    <a:gd name="connsiteX9" fmla="*/ 314 w 383"/>
                    <a:gd name="connsiteY9" fmla="*/ 13 h 613"/>
                    <a:gd name="connsiteX10" fmla="*/ 303 w 383"/>
                    <a:gd name="connsiteY10" fmla="*/ 79 h 613"/>
                    <a:gd name="connsiteX11" fmla="*/ 294 w 383"/>
                    <a:gd name="connsiteY11" fmla="*/ 102 h 613"/>
                    <a:gd name="connsiteX12" fmla="*/ 288 w 383"/>
                    <a:gd name="connsiteY12" fmla="*/ 142 h 613"/>
                    <a:gd name="connsiteX13" fmla="*/ 240 w 383"/>
                    <a:gd name="connsiteY13" fmla="*/ 258 h 613"/>
                    <a:gd name="connsiteX14" fmla="*/ 275 w 383"/>
                    <a:gd name="connsiteY14" fmla="*/ 381 h 613"/>
                    <a:gd name="connsiteX15" fmla="*/ 327 w 383"/>
                    <a:gd name="connsiteY15" fmla="*/ 502 h 613"/>
                    <a:gd name="connsiteX16" fmla="*/ 383 w 383"/>
                    <a:gd name="connsiteY16" fmla="*/ 613 h 613"/>
                    <a:gd name="connsiteX17" fmla="*/ 279 w 383"/>
                    <a:gd name="connsiteY17" fmla="*/ 612 h 613"/>
                    <a:gd name="connsiteX18" fmla="*/ 168 w 383"/>
                    <a:gd name="connsiteY18" fmla="*/ 552 h 613"/>
                    <a:gd name="connsiteX19" fmla="*/ 188 w 383"/>
                    <a:gd name="connsiteY19" fmla="*/ 532 h 613"/>
                    <a:gd name="connsiteX20" fmla="*/ 189 w 383"/>
                    <a:gd name="connsiteY20" fmla="*/ 465 h 613"/>
                    <a:gd name="connsiteX21" fmla="*/ 131 w 383"/>
                    <a:gd name="connsiteY21" fmla="*/ 396 h 613"/>
                    <a:gd name="connsiteX22" fmla="*/ 90 w 383"/>
                    <a:gd name="connsiteY22" fmla="*/ 387 h 613"/>
                    <a:gd name="connsiteX0" fmla="*/ 90 w 383"/>
                    <a:gd name="connsiteY0" fmla="*/ 387 h 613"/>
                    <a:gd name="connsiteX1" fmla="*/ 0 w 383"/>
                    <a:gd name="connsiteY1" fmla="*/ 184 h 613"/>
                    <a:gd name="connsiteX2" fmla="*/ 6 w 383"/>
                    <a:gd name="connsiteY2" fmla="*/ 172 h 613"/>
                    <a:gd name="connsiteX3" fmla="*/ 29 w 383"/>
                    <a:gd name="connsiteY3" fmla="*/ 174 h 613"/>
                    <a:gd name="connsiteX4" fmla="*/ 77 w 383"/>
                    <a:gd name="connsiteY4" fmla="*/ 13 h 613"/>
                    <a:gd name="connsiteX5" fmla="*/ 135 w 383"/>
                    <a:gd name="connsiteY5" fmla="*/ 3 h 613"/>
                    <a:gd name="connsiteX6" fmla="*/ 213 w 383"/>
                    <a:gd name="connsiteY6" fmla="*/ 0 h 613"/>
                    <a:gd name="connsiteX7" fmla="*/ 272 w 383"/>
                    <a:gd name="connsiteY7" fmla="*/ 4 h 613"/>
                    <a:gd name="connsiteX8" fmla="*/ 314 w 383"/>
                    <a:gd name="connsiteY8" fmla="*/ 13 h 613"/>
                    <a:gd name="connsiteX9" fmla="*/ 303 w 383"/>
                    <a:gd name="connsiteY9" fmla="*/ 79 h 613"/>
                    <a:gd name="connsiteX10" fmla="*/ 294 w 383"/>
                    <a:gd name="connsiteY10" fmla="*/ 102 h 613"/>
                    <a:gd name="connsiteX11" fmla="*/ 288 w 383"/>
                    <a:gd name="connsiteY11" fmla="*/ 142 h 613"/>
                    <a:gd name="connsiteX12" fmla="*/ 240 w 383"/>
                    <a:gd name="connsiteY12" fmla="*/ 258 h 613"/>
                    <a:gd name="connsiteX13" fmla="*/ 275 w 383"/>
                    <a:gd name="connsiteY13" fmla="*/ 381 h 613"/>
                    <a:gd name="connsiteX14" fmla="*/ 327 w 383"/>
                    <a:gd name="connsiteY14" fmla="*/ 502 h 613"/>
                    <a:gd name="connsiteX15" fmla="*/ 383 w 383"/>
                    <a:gd name="connsiteY15" fmla="*/ 613 h 613"/>
                    <a:gd name="connsiteX16" fmla="*/ 279 w 383"/>
                    <a:gd name="connsiteY16" fmla="*/ 612 h 613"/>
                    <a:gd name="connsiteX17" fmla="*/ 168 w 383"/>
                    <a:gd name="connsiteY17" fmla="*/ 552 h 613"/>
                    <a:gd name="connsiteX18" fmla="*/ 188 w 383"/>
                    <a:gd name="connsiteY18" fmla="*/ 532 h 613"/>
                    <a:gd name="connsiteX19" fmla="*/ 189 w 383"/>
                    <a:gd name="connsiteY19" fmla="*/ 465 h 613"/>
                    <a:gd name="connsiteX20" fmla="*/ 131 w 383"/>
                    <a:gd name="connsiteY20" fmla="*/ 396 h 613"/>
                    <a:gd name="connsiteX21" fmla="*/ 90 w 383"/>
                    <a:gd name="connsiteY21" fmla="*/ 387 h 613"/>
                    <a:gd name="connsiteX0" fmla="*/ 77 w 383"/>
                    <a:gd name="connsiteY0" fmla="*/ 13 h 613"/>
                    <a:gd name="connsiteX1" fmla="*/ 135 w 383"/>
                    <a:gd name="connsiteY1" fmla="*/ 3 h 613"/>
                    <a:gd name="connsiteX2" fmla="*/ 213 w 383"/>
                    <a:gd name="connsiteY2" fmla="*/ 0 h 613"/>
                    <a:gd name="connsiteX3" fmla="*/ 272 w 383"/>
                    <a:gd name="connsiteY3" fmla="*/ 4 h 613"/>
                    <a:gd name="connsiteX4" fmla="*/ 314 w 383"/>
                    <a:gd name="connsiteY4" fmla="*/ 13 h 613"/>
                    <a:gd name="connsiteX5" fmla="*/ 303 w 383"/>
                    <a:gd name="connsiteY5" fmla="*/ 79 h 613"/>
                    <a:gd name="connsiteX6" fmla="*/ 294 w 383"/>
                    <a:gd name="connsiteY6" fmla="*/ 102 h 613"/>
                    <a:gd name="connsiteX7" fmla="*/ 288 w 383"/>
                    <a:gd name="connsiteY7" fmla="*/ 142 h 613"/>
                    <a:gd name="connsiteX8" fmla="*/ 240 w 383"/>
                    <a:gd name="connsiteY8" fmla="*/ 258 h 613"/>
                    <a:gd name="connsiteX9" fmla="*/ 275 w 383"/>
                    <a:gd name="connsiteY9" fmla="*/ 381 h 613"/>
                    <a:gd name="connsiteX10" fmla="*/ 327 w 383"/>
                    <a:gd name="connsiteY10" fmla="*/ 502 h 613"/>
                    <a:gd name="connsiteX11" fmla="*/ 383 w 383"/>
                    <a:gd name="connsiteY11" fmla="*/ 613 h 613"/>
                    <a:gd name="connsiteX12" fmla="*/ 279 w 383"/>
                    <a:gd name="connsiteY12" fmla="*/ 612 h 613"/>
                    <a:gd name="connsiteX13" fmla="*/ 168 w 383"/>
                    <a:gd name="connsiteY13" fmla="*/ 552 h 613"/>
                    <a:gd name="connsiteX14" fmla="*/ 188 w 383"/>
                    <a:gd name="connsiteY14" fmla="*/ 532 h 613"/>
                    <a:gd name="connsiteX15" fmla="*/ 189 w 383"/>
                    <a:gd name="connsiteY15" fmla="*/ 465 h 613"/>
                    <a:gd name="connsiteX16" fmla="*/ 131 w 383"/>
                    <a:gd name="connsiteY16" fmla="*/ 396 h 613"/>
                    <a:gd name="connsiteX17" fmla="*/ 90 w 383"/>
                    <a:gd name="connsiteY17" fmla="*/ 387 h 613"/>
                    <a:gd name="connsiteX18" fmla="*/ 0 w 383"/>
                    <a:gd name="connsiteY18" fmla="*/ 184 h 613"/>
                    <a:gd name="connsiteX19" fmla="*/ 6 w 383"/>
                    <a:gd name="connsiteY19" fmla="*/ 172 h 613"/>
                    <a:gd name="connsiteX20" fmla="*/ 199 w 383"/>
                    <a:gd name="connsiteY20" fmla="*/ 333 h 613"/>
                    <a:gd name="connsiteX0" fmla="*/ 77 w 383"/>
                    <a:gd name="connsiteY0" fmla="*/ 13 h 613"/>
                    <a:gd name="connsiteX1" fmla="*/ 135 w 383"/>
                    <a:gd name="connsiteY1" fmla="*/ 3 h 613"/>
                    <a:gd name="connsiteX2" fmla="*/ 213 w 383"/>
                    <a:gd name="connsiteY2" fmla="*/ 0 h 613"/>
                    <a:gd name="connsiteX3" fmla="*/ 272 w 383"/>
                    <a:gd name="connsiteY3" fmla="*/ 4 h 613"/>
                    <a:gd name="connsiteX4" fmla="*/ 314 w 383"/>
                    <a:gd name="connsiteY4" fmla="*/ 13 h 613"/>
                    <a:gd name="connsiteX5" fmla="*/ 303 w 383"/>
                    <a:gd name="connsiteY5" fmla="*/ 79 h 613"/>
                    <a:gd name="connsiteX6" fmla="*/ 294 w 383"/>
                    <a:gd name="connsiteY6" fmla="*/ 102 h 613"/>
                    <a:gd name="connsiteX7" fmla="*/ 288 w 383"/>
                    <a:gd name="connsiteY7" fmla="*/ 142 h 613"/>
                    <a:gd name="connsiteX8" fmla="*/ 240 w 383"/>
                    <a:gd name="connsiteY8" fmla="*/ 258 h 613"/>
                    <a:gd name="connsiteX9" fmla="*/ 275 w 383"/>
                    <a:gd name="connsiteY9" fmla="*/ 381 h 613"/>
                    <a:gd name="connsiteX10" fmla="*/ 327 w 383"/>
                    <a:gd name="connsiteY10" fmla="*/ 502 h 613"/>
                    <a:gd name="connsiteX11" fmla="*/ 383 w 383"/>
                    <a:gd name="connsiteY11" fmla="*/ 613 h 613"/>
                    <a:gd name="connsiteX12" fmla="*/ 279 w 383"/>
                    <a:gd name="connsiteY12" fmla="*/ 612 h 613"/>
                    <a:gd name="connsiteX13" fmla="*/ 168 w 383"/>
                    <a:gd name="connsiteY13" fmla="*/ 552 h 613"/>
                    <a:gd name="connsiteX14" fmla="*/ 188 w 383"/>
                    <a:gd name="connsiteY14" fmla="*/ 532 h 613"/>
                    <a:gd name="connsiteX15" fmla="*/ 189 w 383"/>
                    <a:gd name="connsiteY15" fmla="*/ 465 h 613"/>
                    <a:gd name="connsiteX16" fmla="*/ 131 w 383"/>
                    <a:gd name="connsiteY16" fmla="*/ 396 h 613"/>
                    <a:gd name="connsiteX17" fmla="*/ 90 w 383"/>
                    <a:gd name="connsiteY17" fmla="*/ 387 h 613"/>
                    <a:gd name="connsiteX18" fmla="*/ 0 w 383"/>
                    <a:gd name="connsiteY18" fmla="*/ 184 h 613"/>
                    <a:gd name="connsiteX19" fmla="*/ 199 w 383"/>
                    <a:gd name="connsiteY19" fmla="*/ 333 h 613"/>
                    <a:gd name="connsiteX0" fmla="*/ 77 w 383"/>
                    <a:gd name="connsiteY0" fmla="*/ 13 h 613"/>
                    <a:gd name="connsiteX1" fmla="*/ 135 w 383"/>
                    <a:gd name="connsiteY1" fmla="*/ 3 h 613"/>
                    <a:gd name="connsiteX2" fmla="*/ 213 w 383"/>
                    <a:gd name="connsiteY2" fmla="*/ 0 h 613"/>
                    <a:gd name="connsiteX3" fmla="*/ 272 w 383"/>
                    <a:gd name="connsiteY3" fmla="*/ 4 h 613"/>
                    <a:gd name="connsiteX4" fmla="*/ 314 w 383"/>
                    <a:gd name="connsiteY4" fmla="*/ 13 h 613"/>
                    <a:gd name="connsiteX5" fmla="*/ 303 w 383"/>
                    <a:gd name="connsiteY5" fmla="*/ 79 h 613"/>
                    <a:gd name="connsiteX6" fmla="*/ 294 w 383"/>
                    <a:gd name="connsiteY6" fmla="*/ 102 h 613"/>
                    <a:gd name="connsiteX7" fmla="*/ 288 w 383"/>
                    <a:gd name="connsiteY7" fmla="*/ 142 h 613"/>
                    <a:gd name="connsiteX8" fmla="*/ 240 w 383"/>
                    <a:gd name="connsiteY8" fmla="*/ 258 h 613"/>
                    <a:gd name="connsiteX9" fmla="*/ 275 w 383"/>
                    <a:gd name="connsiteY9" fmla="*/ 381 h 613"/>
                    <a:gd name="connsiteX10" fmla="*/ 327 w 383"/>
                    <a:gd name="connsiteY10" fmla="*/ 502 h 613"/>
                    <a:gd name="connsiteX11" fmla="*/ 383 w 383"/>
                    <a:gd name="connsiteY11" fmla="*/ 613 h 613"/>
                    <a:gd name="connsiteX12" fmla="*/ 279 w 383"/>
                    <a:gd name="connsiteY12" fmla="*/ 612 h 613"/>
                    <a:gd name="connsiteX13" fmla="*/ 168 w 383"/>
                    <a:gd name="connsiteY13" fmla="*/ 552 h 613"/>
                    <a:gd name="connsiteX14" fmla="*/ 188 w 383"/>
                    <a:gd name="connsiteY14" fmla="*/ 532 h 613"/>
                    <a:gd name="connsiteX15" fmla="*/ 189 w 383"/>
                    <a:gd name="connsiteY15" fmla="*/ 465 h 613"/>
                    <a:gd name="connsiteX16" fmla="*/ 131 w 383"/>
                    <a:gd name="connsiteY16" fmla="*/ 396 h 613"/>
                    <a:gd name="connsiteX17" fmla="*/ 90 w 383"/>
                    <a:gd name="connsiteY17" fmla="*/ 387 h 613"/>
                    <a:gd name="connsiteX18" fmla="*/ 0 w 383"/>
                    <a:gd name="connsiteY18" fmla="*/ 184 h 613"/>
                    <a:gd name="connsiteX19" fmla="*/ 26 w 383"/>
                    <a:gd name="connsiteY19" fmla="*/ 81 h 613"/>
                    <a:gd name="connsiteX0" fmla="*/ 77 w 383"/>
                    <a:gd name="connsiteY0" fmla="*/ 13 h 613"/>
                    <a:gd name="connsiteX1" fmla="*/ 135 w 383"/>
                    <a:gd name="connsiteY1" fmla="*/ 3 h 613"/>
                    <a:gd name="connsiteX2" fmla="*/ 213 w 383"/>
                    <a:gd name="connsiteY2" fmla="*/ 0 h 613"/>
                    <a:gd name="connsiteX3" fmla="*/ 272 w 383"/>
                    <a:gd name="connsiteY3" fmla="*/ 4 h 613"/>
                    <a:gd name="connsiteX4" fmla="*/ 314 w 383"/>
                    <a:gd name="connsiteY4" fmla="*/ 13 h 613"/>
                    <a:gd name="connsiteX5" fmla="*/ 303 w 383"/>
                    <a:gd name="connsiteY5" fmla="*/ 79 h 613"/>
                    <a:gd name="connsiteX6" fmla="*/ 294 w 383"/>
                    <a:gd name="connsiteY6" fmla="*/ 102 h 613"/>
                    <a:gd name="connsiteX7" fmla="*/ 288 w 383"/>
                    <a:gd name="connsiteY7" fmla="*/ 142 h 613"/>
                    <a:gd name="connsiteX8" fmla="*/ 240 w 383"/>
                    <a:gd name="connsiteY8" fmla="*/ 258 h 613"/>
                    <a:gd name="connsiteX9" fmla="*/ 275 w 383"/>
                    <a:gd name="connsiteY9" fmla="*/ 381 h 613"/>
                    <a:gd name="connsiteX10" fmla="*/ 327 w 383"/>
                    <a:gd name="connsiteY10" fmla="*/ 502 h 613"/>
                    <a:gd name="connsiteX11" fmla="*/ 383 w 383"/>
                    <a:gd name="connsiteY11" fmla="*/ 613 h 613"/>
                    <a:gd name="connsiteX12" fmla="*/ 279 w 383"/>
                    <a:gd name="connsiteY12" fmla="*/ 612 h 613"/>
                    <a:gd name="connsiteX13" fmla="*/ 168 w 383"/>
                    <a:gd name="connsiteY13" fmla="*/ 552 h 613"/>
                    <a:gd name="connsiteX14" fmla="*/ 188 w 383"/>
                    <a:gd name="connsiteY14" fmla="*/ 532 h 613"/>
                    <a:gd name="connsiteX15" fmla="*/ 189 w 383"/>
                    <a:gd name="connsiteY15" fmla="*/ 465 h 613"/>
                    <a:gd name="connsiteX16" fmla="*/ 131 w 383"/>
                    <a:gd name="connsiteY16" fmla="*/ 396 h 613"/>
                    <a:gd name="connsiteX17" fmla="*/ 90 w 383"/>
                    <a:gd name="connsiteY17" fmla="*/ 387 h 613"/>
                    <a:gd name="connsiteX18" fmla="*/ 0 w 383"/>
                    <a:gd name="connsiteY18" fmla="*/ 184 h 613"/>
                    <a:gd name="connsiteX19" fmla="*/ 26 w 383"/>
                    <a:gd name="connsiteY19" fmla="*/ 81 h 613"/>
                    <a:gd name="connsiteX0" fmla="*/ 77 w 383"/>
                    <a:gd name="connsiteY0" fmla="*/ 13 h 613"/>
                    <a:gd name="connsiteX1" fmla="*/ 135 w 383"/>
                    <a:gd name="connsiteY1" fmla="*/ 3 h 613"/>
                    <a:gd name="connsiteX2" fmla="*/ 213 w 383"/>
                    <a:gd name="connsiteY2" fmla="*/ 0 h 613"/>
                    <a:gd name="connsiteX3" fmla="*/ 314 w 383"/>
                    <a:gd name="connsiteY3" fmla="*/ 13 h 613"/>
                    <a:gd name="connsiteX4" fmla="*/ 303 w 383"/>
                    <a:gd name="connsiteY4" fmla="*/ 79 h 613"/>
                    <a:gd name="connsiteX5" fmla="*/ 294 w 383"/>
                    <a:gd name="connsiteY5" fmla="*/ 102 h 613"/>
                    <a:gd name="connsiteX6" fmla="*/ 288 w 383"/>
                    <a:gd name="connsiteY6" fmla="*/ 142 h 613"/>
                    <a:gd name="connsiteX7" fmla="*/ 240 w 383"/>
                    <a:gd name="connsiteY7" fmla="*/ 258 h 613"/>
                    <a:gd name="connsiteX8" fmla="*/ 275 w 383"/>
                    <a:gd name="connsiteY8" fmla="*/ 381 h 613"/>
                    <a:gd name="connsiteX9" fmla="*/ 327 w 383"/>
                    <a:gd name="connsiteY9" fmla="*/ 502 h 613"/>
                    <a:gd name="connsiteX10" fmla="*/ 383 w 383"/>
                    <a:gd name="connsiteY10" fmla="*/ 613 h 613"/>
                    <a:gd name="connsiteX11" fmla="*/ 279 w 383"/>
                    <a:gd name="connsiteY11" fmla="*/ 612 h 613"/>
                    <a:gd name="connsiteX12" fmla="*/ 168 w 383"/>
                    <a:gd name="connsiteY12" fmla="*/ 552 h 613"/>
                    <a:gd name="connsiteX13" fmla="*/ 188 w 383"/>
                    <a:gd name="connsiteY13" fmla="*/ 532 h 613"/>
                    <a:gd name="connsiteX14" fmla="*/ 189 w 383"/>
                    <a:gd name="connsiteY14" fmla="*/ 465 h 613"/>
                    <a:gd name="connsiteX15" fmla="*/ 131 w 383"/>
                    <a:gd name="connsiteY15" fmla="*/ 396 h 613"/>
                    <a:gd name="connsiteX16" fmla="*/ 90 w 383"/>
                    <a:gd name="connsiteY16" fmla="*/ 387 h 613"/>
                    <a:gd name="connsiteX17" fmla="*/ 0 w 383"/>
                    <a:gd name="connsiteY17" fmla="*/ 184 h 613"/>
                    <a:gd name="connsiteX18" fmla="*/ 26 w 383"/>
                    <a:gd name="connsiteY18" fmla="*/ 81 h 613"/>
                    <a:gd name="connsiteX0" fmla="*/ 77 w 383"/>
                    <a:gd name="connsiteY0" fmla="*/ 10 h 610"/>
                    <a:gd name="connsiteX1" fmla="*/ 135 w 383"/>
                    <a:gd name="connsiteY1" fmla="*/ 0 h 610"/>
                    <a:gd name="connsiteX2" fmla="*/ 314 w 383"/>
                    <a:gd name="connsiteY2" fmla="*/ 10 h 610"/>
                    <a:gd name="connsiteX3" fmla="*/ 303 w 383"/>
                    <a:gd name="connsiteY3" fmla="*/ 76 h 610"/>
                    <a:gd name="connsiteX4" fmla="*/ 294 w 383"/>
                    <a:gd name="connsiteY4" fmla="*/ 99 h 610"/>
                    <a:gd name="connsiteX5" fmla="*/ 288 w 383"/>
                    <a:gd name="connsiteY5" fmla="*/ 139 h 610"/>
                    <a:gd name="connsiteX6" fmla="*/ 240 w 383"/>
                    <a:gd name="connsiteY6" fmla="*/ 255 h 610"/>
                    <a:gd name="connsiteX7" fmla="*/ 275 w 383"/>
                    <a:gd name="connsiteY7" fmla="*/ 378 h 610"/>
                    <a:gd name="connsiteX8" fmla="*/ 327 w 383"/>
                    <a:gd name="connsiteY8" fmla="*/ 499 h 610"/>
                    <a:gd name="connsiteX9" fmla="*/ 383 w 383"/>
                    <a:gd name="connsiteY9" fmla="*/ 610 h 610"/>
                    <a:gd name="connsiteX10" fmla="*/ 279 w 383"/>
                    <a:gd name="connsiteY10" fmla="*/ 609 h 610"/>
                    <a:gd name="connsiteX11" fmla="*/ 168 w 383"/>
                    <a:gd name="connsiteY11" fmla="*/ 549 h 610"/>
                    <a:gd name="connsiteX12" fmla="*/ 188 w 383"/>
                    <a:gd name="connsiteY12" fmla="*/ 529 h 610"/>
                    <a:gd name="connsiteX13" fmla="*/ 189 w 383"/>
                    <a:gd name="connsiteY13" fmla="*/ 462 h 610"/>
                    <a:gd name="connsiteX14" fmla="*/ 131 w 383"/>
                    <a:gd name="connsiteY14" fmla="*/ 393 h 610"/>
                    <a:gd name="connsiteX15" fmla="*/ 90 w 383"/>
                    <a:gd name="connsiteY15" fmla="*/ 384 h 610"/>
                    <a:gd name="connsiteX16" fmla="*/ 0 w 383"/>
                    <a:gd name="connsiteY16" fmla="*/ 181 h 610"/>
                    <a:gd name="connsiteX17" fmla="*/ 26 w 383"/>
                    <a:gd name="connsiteY17" fmla="*/ 78 h 610"/>
                    <a:gd name="connsiteX0" fmla="*/ 77 w 383"/>
                    <a:gd name="connsiteY0" fmla="*/ 52 h 652"/>
                    <a:gd name="connsiteX1" fmla="*/ 135 w 383"/>
                    <a:gd name="connsiteY1" fmla="*/ 42 h 652"/>
                    <a:gd name="connsiteX2" fmla="*/ 202 w 383"/>
                    <a:gd name="connsiteY2" fmla="*/ 3 h 652"/>
                    <a:gd name="connsiteX3" fmla="*/ 314 w 383"/>
                    <a:gd name="connsiteY3" fmla="*/ 52 h 652"/>
                    <a:gd name="connsiteX4" fmla="*/ 303 w 383"/>
                    <a:gd name="connsiteY4" fmla="*/ 118 h 652"/>
                    <a:gd name="connsiteX5" fmla="*/ 294 w 383"/>
                    <a:gd name="connsiteY5" fmla="*/ 141 h 652"/>
                    <a:gd name="connsiteX6" fmla="*/ 288 w 383"/>
                    <a:gd name="connsiteY6" fmla="*/ 181 h 652"/>
                    <a:gd name="connsiteX7" fmla="*/ 240 w 383"/>
                    <a:gd name="connsiteY7" fmla="*/ 297 h 652"/>
                    <a:gd name="connsiteX8" fmla="*/ 275 w 383"/>
                    <a:gd name="connsiteY8" fmla="*/ 420 h 652"/>
                    <a:gd name="connsiteX9" fmla="*/ 327 w 383"/>
                    <a:gd name="connsiteY9" fmla="*/ 541 h 652"/>
                    <a:gd name="connsiteX10" fmla="*/ 383 w 383"/>
                    <a:gd name="connsiteY10" fmla="*/ 652 h 652"/>
                    <a:gd name="connsiteX11" fmla="*/ 279 w 383"/>
                    <a:gd name="connsiteY11" fmla="*/ 651 h 652"/>
                    <a:gd name="connsiteX12" fmla="*/ 168 w 383"/>
                    <a:gd name="connsiteY12" fmla="*/ 591 h 652"/>
                    <a:gd name="connsiteX13" fmla="*/ 188 w 383"/>
                    <a:gd name="connsiteY13" fmla="*/ 571 h 652"/>
                    <a:gd name="connsiteX14" fmla="*/ 189 w 383"/>
                    <a:gd name="connsiteY14" fmla="*/ 504 h 652"/>
                    <a:gd name="connsiteX15" fmla="*/ 131 w 383"/>
                    <a:gd name="connsiteY15" fmla="*/ 435 h 652"/>
                    <a:gd name="connsiteX16" fmla="*/ 90 w 383"/>
                    <a:gd name="connsiteY16" fmla="*/ 426 h 652"/>
                    <a:gd name="connsiteX17" fmla="*/ 0 w 383"/>
                    <a:gd name="connsiteY17" fmla="*/ 223 h 652"/>
                    <a:gd name="connsiteX18" fmla="*/ 26 w 383"/>
                    <a:gd name="connsiteY18" fmla="*/ 120 h 652"/>
                    <a:gd name="connsiteX0" fmla="*/ 77 w 383"/>
                    <a:gd name="connsiteY0" fmla="*/ 13 h 613"/>
                    <a:gd name="connsiteX1" fmla="*/ 135 w 383"/>
                    <a:gd name="connsiteY1" fmla="*/ 3 h 613"/>
                    <a:gd name="connsiteX2" fmla="*/ 314 w 383"/>
                    <a:gd name="connsiteY2" fmla="*/ 13 h 613"/>
                    <a:gd name="connsiteX3" fmla="*/ 303 w 383"/>
                    <a:gd name="connsiteY3" fmla="*/ 79 h 613"/>
                    <a:gd name="connsiteX4" fmla="*/ 294 w 383"/>
                    <a:gd name="connsiteY4" fmla="*/ 102 h 613"/>
                    <a:gd name="connsiteX5" fmla="*/ 288 w 383"/>
                    <a:gd name="connsiteY5" fmla="*/ 142 h 613"/>
                    <a:gd name="connsiteX6" fmla="*/ 240 w 383"/>
                    <a:gd name="connsiteY6" fmla="*/ 258 h 613"/>
                    <a:gd name="connsiteX7" fmla="*/ 275 w 383"/>
                    <a:gd name="connsiteY7" fmla="*/ 381 h 613"/>
                    <a:gd name="connsiteX8" fmla="*/ 327 w 383"/>
                    <a:gd name="connsiteY8" fmla="*/ 502 h 613"/>
                    <a:gd name="connsiteX9" fmla="*/ 383 w 383"/>
                    <a:gd name="connsiteY9" fmla="*/ 613 h 613"/>
                    <a:gd name="connsiteX10" fmla="*/ 279 w 383"/>
                    <a:gd name="connsiteY10" fmla="*/ 612 h 613"/>
                    <a:gd name="connsiteX11" fmla="*/ 168 w 383"/>
                    <a:gd name="connsiteY11" fmla="*/ 552 h 613"/>
                    <a:gd name="connsiteX12" fmla="*/ 188 w 383"/>
                    <a:gd name="connsiteY12" fmla="*/ 532 h 613"/>
                    <a:gd name="connsiteX13" fmla="*/ 189 w 383"/>
                    <a:gd name="connsiteY13" fmla="*/ 465 h 613"/>
                    <a:gd name="connsiteX14" fmla="*/ 131 w 383"/>
                    <a:gd name="connsiteY14" fmla="*/ 396 h 613"/>
                    <a:gd name="connsiteX15" fmla="*/ 90 w 383"/>
                    <a:gd name="connsiteY15" fmla="*/ 387 h 613"/>
                    <a:gd name="connsiteX16" fmla="*/ 0 w 383"/>
                    <a:gd name="connsiteY16" fmla="*/ 184 h 613"/>
                    <a:gd name="connsiteX17" fmla="*/ 26 w 383"/>
                    <a:gd name="connsiteY17" fmla="*/ 81 h 613"/>
                    <a:gd name="connsiteX0" fmla="*/ 77 w 383"/>
                    <a:gd name="connsiteY0" fmla="*/ 13 h 613"/>
                    <a:gd name="connsiteX1" fmla="*/ 135 w 383"/>
                    <a:gd name="connsiteY1" fmla="*/ 3 h 613"/>
                    <a:gd name="connsiteX2" fmla="*/ 314 w 383"/>
                    <a:gd name="connsiteY2" fmla="*/ 13 h 613"/>
                    <a:gd name="connsiteX3" fmla="*/ 303 w 383"/>
                    <a:gd name="connsiteY3" fmla="*/ 79 h 613"/>
                    <a:gd name="connsiteX4" fmla="*/ 294 w 383"/>
                    <a:gd name="connsiteY4" fmla="*/ 102 h 613"/>
                    <a:gd name="connsiteX5" fmla="*/ 288 w 383"/>
                    <a:gd name="connsiteY5" fmla="*/ 142 h 613"/>
                    <a:gd name="connsiteX6" fmla="*/ 240 w 383"/>
                    <a:gd name="connsiteY6" fmla="*/ 258 h 613"/>
                    <a:gd name="connsiteX7" fmla="*/ 275 w 383"/>
                    <a:gd name="connsiteY7" fmla="*/ 381 h 613"/>
                    <a:gd name="connsiteX8" fmla="*/ 327 w 383"/>
                    <a:gd name="connsiteY8" fmla="*/ 502 h 613"/>
                    <a:gd name="connsiteX9" fmla="*/ 383 w 383"/>
                    <a:gd name="connsiteY9" fmla="*/ 613 h 613"/>
                    <a:gd name="connsiteX10" fmla="*/ 279 w 383"/>
                    <a:gd name="connsiteY10" fmla="*/ 612 h 613"/>
                    <a:gd name="connsiteX11" fmla="*/ 168 w 383"/>
                    <a:gd name="connsiteY11" fmla="*/ 552 h 613"/>
                    <a:gd name="connsiteX12" fmla="*/ 188 w 383"/>
                    <a:gd name="connsiteY12" fmla="*/ 532 h 613"/>
                    <a:gd name="connsiteX13" fmla="*/ 189 w 383"/>
                    <a:gd name="connsiteY13" fmla="*/ 465 h 613"/>
                    <a:gd name="connsiteX14" fmla="*/ 131 w 383"/>
                    <a:gd name="connsiteY14" fmla="*/ 396 h 613"/>
                    <a:gd name="connsiteX15" fmla="*/ 90 w 383"/>
                    <a:gd name="connsiteY15" fmla="*/ 387 h 613"/>
                    <a:gd name="connsiteX16" fmla="*/ 0 w 383"/>
                    <a:gd name="connsiteY16" fmla="*/ 184 h 613"/>
                    <a:gd name="connsiteX17" fmla="*/ 26 w 383"/>
                    <a:gd name="connsiteY17" fmla="*/ 81 h 613"/>
                    <a:gd name="connsiteX0" fmla="*/ 135 w 383"/>
                    <a:gd name="connsiteY0" fmla="*/ 3 h 613"/>
                    <a:gd name="connsiteX1" fmla="*/ 314 w 383"/>
                    <a:gd name="connsiteY1" fmla="*/ 13 h 613"/>
                    <a:gd name="connsiteX2" fmla="*/ 303 w 383"/>
                    <a:gd name="connsiteY2" fmla="*/ 79 h 613"/>
                    <a:gd name="connsiteX3" fmla="*/ 294 w 383"/>
                    <a:gd name="connsiteY3" fmla="*/ 102 h 613"/>
                    <a:gd name="connsiteX4" fmla="*/ 288 w 383"/>
                    <a:gd name="connsiteY4" fmla="*/ 142 h 613"/>
                    <a:gd name="connsiteX5" fmla="*/ 240 w 383"/>
                    <a:gd name="connsiteY5" fmla="*/ 258 h 613"/>
                    <a:gd name="connsiteX6" fmla="*/ 275 w 383"/>
                    <a:gd name="connsiteY6" fmla="*/ 381 h 613"/>
                    <a:gd name="connsiteX7" fmla="*/ 327 w 383"/>
                    <a:gd name="connsiteY7" fmla="*/ 502 h 613"/>
                    <a:gd name="connsiteX8" fmla="*/ 383 w 383"/>
                    <a:gd name="connsiteY8" fmla="*/ 613 h 613"/>
                    <a:gd name="connsiteX9" fmla="*/ 279 w 383"/>
                    <a:gd name="connsiteY9" fmla="*/ 612 h 613"/>
                    <a:gd name="connsiteX10" fmla="*/ 168 w 383"/>
                    <a:gd name="connsiteY10" fmla="*/ 552 h 613"/>
                    <a:gd name="connsiteX11" fmla="*/ 188 w 383"/>
                    <a:gd name="connsiteY11" fmla="*/ 532 h 613"/>
                    <a:gd name="connsiteX12" fmla="*/ 189 w 383"/>
                    <a:gd name="connsiteY12" fmla="*/ 465 h 613"/>
                    <a:gd name="connsiteX13" fmla="*/ 131 w 383"/>
                    <a:gd name="connsiteY13" fmla="*/ 396 h 613"/>
                    <a:gd name="connsiteX14" fmla="*/ 90 w 383"/>
                    <a:gd name="connsiteY14" fmla="*/ 387 h 613"/>
                    <a:gd name="connsiteX15" fmla="*/ 0 w 383"/>
                    <a:gd name="connsiteY15" fmla="*/ 184 h 613"/>
                    <a:gd name="connsiteX16" fmla="*/ 26 w 383"/>
                    <a:gd name="connsiteY16" fmla="*/ 81 h 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3" h="613">
                      <a:moveTo>
                        <a:pt x="135" y="3"/>
                      </a:moveTo>
                      <a:cubicBezTo>
                        <a:pt x="174" y="3"/>
                        <a:pt x="286" y="0"/>
                        <a:pt x="314" y="13"/>
                      </a:cubicBezTo>
                      <a:cubicBezTo>
                        <a:pt x="310" y="35"/>
                        <a:pt x="307" y="57"/>
                        <a:pt x="303" y="79"/>
                      </a:cubicBezTo>
                      <a:cubicBezTo>
                        <a:pt x="300" y="87"/>
                        <a:pt x="297" y="94"/>
                        <a:pt x="294" y="102"/>
                      </a:cubicBezTo>
                      <a:cubicBezTo>
                        <a:pt x="292" y="115"/>
                        <a:pt x="290" y="129"/>
                        <a:pt x="288" y="142"/>
                      </a:cubicBezTo>
                      <a:cubicBezTo>
                        <a:pt x="272" y="181"/>
                        <a:pt x="256" y="219"/>
                        <a:pt x="240" y="258"/>
                      </a:cubicBezTo>
                      <a:cubicBezTo>
                        <a:pt x="252" y="299"/>
                        <a:pt x="263" y="340"/>
                        <a:pt x="275" y="381"/>
                      </a:cubicBezTo>
                      <a:cubicBezTo>
                        <a:pt x="292" y="421"/>
                        <a:pt x="310" y="462"/>
                        <a:pt x="327" y="502"/>
                      </a:cubicBezTo>
                      <a:cubicBezTo>
                        <a:pt x="346" y="539"/>
                        <a:pt x="364" y="576"/>
                        <a:pt x="383" y="613"/>
                      </a:cubicBezTo>
                      <a:lnTo>
                        <a:pt x="279" y="612"/>
                      </a:lnTo>
                      <a:lnTo>
                        <a:pt x="168" y="552"/>
                      </a:lnTo>
                      <a:lnTo>
                        <a:pt x="188" y="532"/>
                      </a:lnTo>
                      <a:cubicBezTo>
                        <a:pt x="188" y="510"/>
                        <a:pt x="189" y="487"/>
                        <a:pt x="189" y="465"/>
                      </a:cubicBezTo>
                      <a:cubicBezTo>
                        <a:pt x="170" y="442"/>
                        <a:pt x="150" y="419"/>
                        <a:pt x="131" y="396"/>
                      </a:cubicBezTo>
                      <a:lnTo>
                        <a:pt x="90" y="387"/>
                      </a:lnTo>
                      <a:cubicBezTo>
                        <a:pt x="68" y="352"/>
                        <a:pt x="14" y="220"/>
                        <a:pt x="0" y="184"/>
                      </a:cubicBezTo>
                      <a:cubicBezTo>
                        <a:pt x="9" y="150"/>
                        <a:pt x="17" y="115"/>
                        <a:pt x="26" y="81"/>
                      </a:cubicBezTo>
                    </a:path>
                  </a:pathLst>
                </a:custGeom>
                <a:grpFill/>
                <a:ln w="1905">
                  <a:solidFill>
                    <a:srgbClr val="DFD6CF"/>
                  </a:solidFill>
                  <a:round/>
                  <a:headEnd/>
                  <a:tailEnd/>
                </a:ln>
              </p:spPr>
              <p:txBody>
                <a:bodyPr/>
                <a:lstStyle/>
                <a:p>
                  <a:pPr defTabSz="914400" fontAlgn="auto">
                    <a:spcBef>
                      <a:spcPts val="0"/>
                    </a:spcBef>
                    <a:spcAft>
                      <a:spcPts val="0"/>
                    </a:spcAft>
                    <a:defRPr/>
                  </a:pPr>
                  <a:endParaRPr lang="en-US" sz="1800" kern="0">
                    <a:solidFill>
                      <a:srgbClr val="996633"/>
                    </a:solidFill>
                    <a:latin typeface="Arial Narrow" pitchFamily="34" charset="0"/>
                    <a:ea typeface="宋体" charset="-122"/>
                  </a:endParaRPr>
                </a:p>
              </p:txBody>
            </p:sp>
            <p:sp>
              <p:nvSpPr>
                <p:cNvPr id="31" name="Freeform 25"/>
                <p:cNvSpPr>
                  <a:spLocks/>
                </p:cNvSpPr>
                <p:nvPr/>
              </p:nvSpPr>
              <p:spPr bwMode="auto">
                <a:xfrm>
                  <a:off x="4559183" y="3547889"/>
                  <a:ext cx="181885" cy="377483"/>
                </a:xfrm>
                <a:custGeom>
                  <a:avLst/>
                  <a:gdLst>
                    <a:gd name="T0" fmla="*/ 69 w 339"/>
                    <a:gd name="T1" fmla="*/ 0 h 575"/>
                    <a:gd name="T2" fmla="*/ 168 w 339"/>
                    <a:gd name="T3" fmla="*/ 17 h 575"/>
                    <a:gd name="T4" fmla="*/ 192 w 339"/>
                    <a:gd name="T5" fmla="*/ 191 h 575"/>
                    <a:gd name="T6" fmla="*/ 254 w 339"/>
                    <a:gd name="T7" fmla="*/ 191 h 575"/>
                    <a:gd name="T8" fmla="*/ 252 w 339"/>
                    <a:gd name="T9" fmla="*/ 249 h 575"/>
                    <a:gd name="T10" fmla="*/ 230 w 339"/>
                    <a:gd name="T11" fmla="*/ 260 h 575"/>
                    <a:gd name="T12" fmla="*/ 260 w 339"/>
                    <a:gd name="T13" fmla="*/ 338 h 575"/>
                    <a:gd name="T14" fmla="*/ 309 w 339"/>
                    <a:gd name="T15" fmla="*/ 335 h 575"/>
                    <a:gd name="T16" fmla="*/ 311 w 339"/>
                    <a:gd name="T17" fmla="*/ 414 h 575"/>
                    <a:gd name="T18" fmla="*/ 339 w 339"/>
                    <a:gd name="T19" fmla="*/ 444 h 575"/>
                    <a:gd name="T20" fmla="*/ 339 w 339"/>
                    <a:gd name="T21" fmla="*/ 534 h 575"/>
                    <a:gd name="T22" fmla="*/ 260 w 339"/>
                    <a:gd name="T23" fmla="*/ 572 h 575"/>
                    <a:gd name="T24" fmla="*/ 141 w 339"/>
                    <a:gd name="T25" fmla="*/ 575 h 575"/>
                    <a:gd name="T26" fmla="*/ 102 w 339"/>
                    <a:gd name="T27" fmla="*/ 495 h 575"/>
                    <a:gd name="T28" fmla="*/ 35 w 339"/>
                    <a:gd name="T29" fmla="*/ 342 h 575"/>
                    <a:gd name="T30" fmla="*/ 0 w 339"/>
                    <a:gd name="T31" fmla="*/ 221 h 575"/>
                    <a:gd name="T32" fmla="*/ 54 w 339"/>
                    <a:gd name="T33" fmla="*/ 95 h 575"/>
                    <a:gd name="T34" fmla="*/ 53 w 339"/>
                    <a:gd name="T35" fmla="*/ 59 h 575"/>
                    <a:gd name="T36" fmla="*/ 65 w 339"/>
                    <a:gd name="T37" fmla="*/ 39 h 575"/>
                    <a:gd name="T38" fmla="*/ 69 w 339"/>
                    <a:gd name="T39" fmla="*/ 0 h 57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39"/>
                    <a:gd name="T61" fmla="*/ 0 h 575"/>
                    <a:gd name="T62" fmla="*/ 339 w 339"/>
                    <a:gd name="T63" fmla="*/ 575 h 575"/>
                    <a:gd name="connsiteX0" fmla="*/ 69 w 339"/>
                    <a:gd name="connsiteY0" fmla="*/ 0 h 575"/>
                    <a:gd name="connsiteX1" fmla="*/ 168 w 339"/>
                    <a:gd name="connsiteY1" fmla="*/ 17 h 575"/>
                    <a:gd name="connsiteX2" fmla="*/ 192 w 339"/>
                    <a:gd name="connsiteY2" fmla="*/ 191 h 575"/>
                    <a:gd name="connsiteX3" fmla="*/ 254 w 339"/>
                    <a:gd name="connsiteY3" fmla="*/ 191 h 575"/>
                    <a:gd name="connsiteX4" fmla="*/ 252 w 339"/>
                    <a:gd name="connsiteY4" fmla="*/ 249 h 575"/>
                    <a:gd name="connsiteX5" fmla="*/ 230 w 339"/>
                    <a:gd name="connsiteY5" fmla="*/ 260 h 575"/>
                    <a:gd name="connsiteX6" fmla="*/ 260 w 339"/>
                    <a:gd name="connsiteY6" fmla="*/ 338 h 575"/>
                    <a:gd name="connsiteX7" fmla="*/ 309 w 339"/>
                    <a:gd name="connsiteY7" fmla="*/ 335 h 575"/>
                    <a:gd name="connsiteX8" fmla="*/ 311 w 339"/>
                    <a:gd name="connsiteY8" fmla="*/ 414 h 575"/>
                    <a:gd name="connsiteX9" fmla="*/ 339 w 339"/>
                    <a:gd name="connsiteY9" fmla="*/ 444 h 575"/>
                    <a:gd name="connsiteX10" fmla="*/ 339 w 339"/>
                    <a:gd name="connsiteY10" fmla="*/ 534 h 575"/>
                    <a:gd name="connsiteX11" fmla="*/ 260 w 339"/>
                    <a:gd name="connsiteY11" fmla="*/ 572 h 575"/>
                    <a:gd name="connsiteX12" fmla="*/ 141 w 339"/>
                    <a:gd name="connsiteY12" fmla="*/ 575 h 575"/>
                    <a:gd name="connsiteX13" fmla="*/ 102 w 339"/>
                    <a:gd name="connsiteY13" fmla="*/ 495 h 575"/>
                    <a:gd name="connsiteX14" fmla="*/ 35 w 339"/>
                    <a:gd name="connsiteY14" fmla="*/ 342 h 575"/>
                    <a:gd name="connsiteX15" fmla="*/ 0 w 339"/>
                    <a:gd name="connsiteY15" fmla="*/ 221 h 575"/>
                    <a:gd name="connsiteX16" fmla="*/ 54 w 339"/>
                    <a:gd name="connsiteY16" fmla="*/ 95 h 575"/>
                    <a:gd name="connsiteX17" fmla="*/ 53 w 339"/>
                    <a:gd name="connsiteY17" fmla="*/ 59 h 575"/>
                    <a:gd name="connsiteX18" fmla="*/ 65 w 339"/>
                    <a:gd name="connsiteY18" fmla="*/ 39 h 575"/>
                    <a:gd name="connsiteX19" fmla="*/ 69 w 339"/>
                    <a:gd name="connsiteY19" fmla="*/ 0 h 575"/>
                    <a:gd name="connsiteX0" fmla="*/ 65 w 339"/>
                    <a:gd name="connsiteY0" fmla="*/ 47 h 583"/>
                    <a:gd name="connsiteX1" fmla="*/ 168 w 339"/>
                    <a:gd name="connsiteY1" fmla="*/ 25 h 583"/>
                    <a:gd name="connsiteX2" fmla="*/ 192 w 339"/>
                    <a:gd name="connsiteY2" fmla="*/ 199 h 583"/>
                    <a:gd name="connsiteX3" fmla="*/ 254 w 339"/>
                    <a:gd name="connsiteY3" fmla="*/ 199 h 583"/>
                    <a:gd name="connsiteX4" fmla="*/ 252 w 339"/>
                    <a:gd name="connsiteY4" fmla="*/ 257 h 583"/>
                    <a:gd name="connsiteX5" fmla="*/ 230 w 339"/>
                    <a:gd name="connsiteY5" fmla="*/ 268 h 583"/>
                    <a:gd name="connsiteX6" fmla="*/ 260 w 339"/>
                    <a:gd name="connsiteY6" fmla="*/ 346 h 583"/>
                    <a:gd name="connsiteX7" fmla="*/ 309 w 339"/>
                    <a:gd name="connsiteY7" fmla="*/ 343 h 583"/>
                    <a:gd name="connsiteX8" fmla="*/ 311 w 339"/>
                    <a:gd name="connsiteY8" fmla="*/ 422 h 583"/>
                    <a:gd name="connsiteX9" fmla="*/ 339 w 339"/>
                    <a:gd name="connsiteY9" fmla="*/ 452 h 583"/>
                    <a:gd name="connsiteX10" fmla="*/ 339 w 339"/>
                    <a:gd name="connsiteY10" fmla="*/ 542 h 583"/>
                    <a:gd name="connsiteX11" fmla="*/ 260 w 339"/>
                    <a:gd name="connsiteY11" fmla="*/ 580 h 583"/>
                    <a:gd name="connsiteX12" fmla="*/ 141 w 339"/>
                    <a:gd name="connsiteY12" fmla="*/ 583 h 583"/>
                    <a:gd name="connsiteX13" fmla="*/ 102 w 339"/>
                    <a:gd name="connsiteY13" fmla="*/ 503 h 583"/>
                    <a:gd name="connsiteX14" fmla="*/ 35 w 339"/>
                    <a:gd name="connsiteY14" fmla="*/ 350 h 583"/>
                    <a:gd name="connsiteX15" fmla="*/ 0 w 339"/>
                    <a:gd name="connsiteY15" fmla="*/ 229 h 583"/>
                    <a:gd name="connsiteX16" fmla="*/ 54 w 339"/>
                    <a:gd name="connsiteY16" fmla="*/ 103 h 583"/>
                    <a:gd name="connsiteX17" fmla="*/ 53 w 339"/>
                    <a:gd name="connsiteY17" fmla="*/ 67 h 583"/>
                    <a:gd name="connsiteX18" fmla="*/ 65 w 339"/>
                    <a:gd name="connsiteY18" fmla="*/ 47 h 583"/>
                    <a:gd name="connsiteX0" fmla="*/ 65 w 339"/>
                    <a:gd name="connsiteY0" fmla="*/ 7 h 608"/>
                    <a:gd name="connsiteX1" fmla="*/ 168 w 339"/>
                    <a:gd name="connsiteY1" fmla="*/ 50 h 608"/>
                    <a:gd name="connsiteX2" fmla="*/ 192 w 339"/>
                    <a:gd name="connsiteY2" fmla="*/ 224 h 608"/>
                    <a:gd name="connsiteX3" fmla="*/ 254 w 339"/>
                    <a:gd name="connsiteY3" fmla="*/ 224 h 608"/>
                    <a:gd name="connsiteX4" fmla="*/ 252 w 339"/>
                    <a:gd name="connsiteY4" fmla="*/ 282 h 608"/>
                    <a:gd name="connsiteX5" fmla="*/ 230 w 339"/>
                    <a:gd name="connsiteY5" fmla="*/ 293 h 608"/>
                    <a:gd name="connsiteX6" fmla="*/ 260 w 339"/>
                    <a:gd name="connsiteY6" fmla="*/ 371 h 608"/>
                    <a:gd name="connsiteX7" fmla="*/ 309 w 339"/>
                    <a:gd name="connsiteY7" fmla="*/ 368 h 608"/>
                    <a:gd name="connsiteX8" fmla="*/ 311 w 339"/>
                    <a:gd name="connsiteY8" fmla="*/ 447 h 608"/>
                    <a:gd name="connsiteX9" fmla="*/ 339 w 339"/>
                    <a:gd name="connsiteY9" fmla="*/ 477 h 608"/>
                    <a:gd name="connsiteX10" fmla="*/ 339 w 339"/>
                    <a:gd name="connsiteY10" fmla="*/ 567 h 608"/>
                    <a:gd name="connsiteX11" fmla="*/ 260 w 339"/>
                    <a:gd name="connsiteY11" fmla="*/ 605 h 608"/>
                    <a:gd name="connsiteX12" fmla="*/ 141 w 339"/>
                    <a:gd name="connsiteY12" fmla="*/ 608 h 608"/>
                    <a:gd name="connsiteX13" fmla="*/ 102 w 339"/>
                    <a:gd name="connsiteY13" fmla="*/ 528 h 608"/>
                    <a:gd name="connsiteX14" fmla="*/ 35 w 339"/>
                    <a:gd name="connsiteY14" fmla="*/ 375 h 608"/>
                    <a:gd name="connsiteX15" fmla="*/ 0 w 339"/>
                    <a:gd name="connsiteY15" fmla="*/ 254 h 608"/>
                    <a:gd name="connsiteX16" fmla="*/ 54 w 339"/>
                    <a:gd name="connsiteY16" fmla="*/ 128 h 608"/>
                    <a:gd name="connsiteX17" fmla="*/ 53 w 339"/>
                    <a:gd name="connsiteY17" fmla="*/ 92 h 608"/>
                    <a:gd name="connsiteX18" fmla="*/ 65 w 339"/>
                    <a:gd name="connsiteY18" fmla="*/ 7 h 608"/>
                    <a:gd name="connsiteX0" fmla="*/ 65 w 339"/>
                    <a:gd name="connsiteY0" fmla="*/ 7 h 648"/>
                    <a:gd name="connsiteX1" fmla="*/ 168 w 339"/>
                    <a:gd name="connsiteY1" fmla="*/ 50 h 648"/>
                    <a:gd name="connsiteX2" fmla="*/ 192 w 339"/>
                    <a:gd name="connsiteY2" fmla="*/ 224 h 648"/>
                    <a:gd name="connsiteX3" fmla="*/ 254 w 339"/>
                    <a:gd name="connsiteY3" fmla="*/ 224 h 648"/>
                    <a:gd name="connsiteX4" fmla="*/ 252 w 339"/>
                    <a:gd name="connsiteY4" fmla="*/ 282 h 648"/>
                    <a:gd name="connsiteX5" fmla="*/ 230 w 339"/>
                    <a:gd name="connsiteY5" fmla="*/ 293 h 648"/>
                    <a:gd name="connsiteX6" fmla="*/ 260 w 339"/>
                    <a:gd name="connsiteY6" fmla="*/ 371 h 648"/>
                    <a:gd name="connsiteX7" fmla="*/ 309 w 339"/>
                    <a:gd name="connsiteY7" fmla="*/ 368 h 648"/>
                    <a:gd name="connsiteX8" fmla="*/ 311 w 339"/>
                    <a:gd name="connsiteY8" fmla="*/ 447 h 648"/>
                    <a:gd name="connsiteX9" fmla="*/ 339 w 339"/>
                    <a:gd name="connsiteY9" fmla="*/ 477 h 648"/>
                    <a:gd name="connsiteX10" fmla="*/ 339 w 339"/>
                    <a:gd name="connsiteY10" fmla="*/ 567 h 648"/>
                    <a:gd name="connsiteX11" fmla="*/ 308 w 339"/>
                    <a:gd name="connsiteY11" fmla="*/ 642 h 648"/>
                    <a:gd name="connsiteX12" fmla="*/ 260 w 339"/>
                    <a:gd name="connsiteY12" fmla="*/ 605 h 648"/>
                    <a:gd name="connsiteX13" fmla="*/ 141 w 339"/>
                    <a:gd name="connsiteY13" fmla="*/ 608 h 648"/>
                    <a:gd name="connsiteX14" fmla="*/ 102 w 339"/>
                    <a:gd name="connsiteY14" fmla="*/ 528 h 648"/>
                    <a:gd name="connsiteX15" fmla="*/ 35 w 339"/>
                    <a:gd name="connsiteY15" fmla="*/ 375 h 648"/>
                    <a:gd name="connsiteX16" fmla="*/ 0 w 339"/>
                    <a:gd name="connsiteY16" fmla="*/ 254 h 648"/>
                    <a:gd name="connsiteX17" fmla="*/ 54 w 339"/>
                    <a:gd name="connsiteY17" fmla="*/ 128 h 648"/>
                    <a:gd name="connsiteX18" fmla="*/ 53 w 339"/>
                    <a:gd name="connsiteY18" fmla="*/ 92 h 648"/>
                    <a:gd name="connsiteX19" fmla="*/ 65 w 339"/>
                    <a:gd name="connsiteY19" fmla="*/ 7 h 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9" h="648">
                      <a:moveTo>
                        <a:pt x="65" y="7"/>
                      </a:moveTo>
                      <a:cubicBezTo>
                        <a:pt x="84" y="0"/>
                        <a:pt x="147" y="25"/>
                        <a:pt x="168" y="50"/>
                      </a:cubicBezTo>
                      <a:lnTo>
                        <a:pt x="192" y="224"/>
                      </a:lnTo>
                      <a:lnTo>
                        <a:pt x="254" y="224"/>
                      </a:lnTo>
                      <a:cubicBezTo>
                        <a:pt x="253" y="243"/>
                        <a:pt x="253" y="263"/>
                        <a:pt x="252" y="282"/>
                      </a:cubicBezTo>
                      <a:cubicBezTo>
                        <a:pt x="245" y="286"/>
                        <a:pt x="237" y="289"/>
                        <a:pt x="230" y="293"/>
                      </a:cubicBezTo>
                      <a:lnTo>
                        <a:pt x="260" y="371"/>
                      </a:lnTo>
                      <a:lnTo>
                        <a:pt x="309" y="368"/>
                      </a:lnTo>
                      <a:cubicBezTo>
                        <a:pt x="310" y="394"/>
                        <a:pt x="310" y="421"/>
                        <a:pt x="311" y="447"/>
                      </a:cubicBezTo>
                      <a:cubicBezTo>
                        <a:pt x="320" y="457"/>
                        <a:pt x="330" y="467"/>
                        <a:pt x="339" y="477"/>
                      </a:cubicBezTo>
                      <a:lnTo>
                        <a:pt x="339" y="567"/>
                      </a:lnTo>
                      <a:cubicBezTo>
                        <a:pt x="334" y="584"/>
                        <a:pt x="321" y="636"/>
                        <a:pt x="308" y="642"/>
                      </a:cubicBezTo>
                      <a:cubicBezTo>
                        <a:pt x="295" y="648"/>
                        <a:pt x="288" y="601"/>
                        <a:pt x="260" y="605"/>
                      </a:cubicBezTo>
                      <a:lnTo>
                        <a:pt x="141" y="608"/>
                      </a:lnTo>
                      <a:cubicBezTo>
                        <a:pt x="128" y="581"/>
                        <a:pt x="115" y="555"/>
                        <a:pt x="102" y="528"/>
                      </a:cubicBezTo>
                      <a:cubicBezTo>
                        <a:pt x="80" y="477"/>
                        <a:pt x="57" y="426"/>
                        <a:pt x="35" y="375"/>
                      </a:cubicBezTo>
                      <a:cubicBezTo>
                        <a:pt x="23" y="335"/>
                        <a:pt x="12" y="294"/>
                        <a:pt x="0" y="254"/>
                      </a:cubicBezTo>
                      <a:lnTo>
                        <a:pt x="54" y="128"/>
                      </a:lnTo>
                      <a:cubicBezTo>
                        <a:pt x="54" y="116"/>
                        <a:pt x="53" y="104"/>
                        <a:pt x="53" y="92"/>
                      </a:cubicBezTo>
                      <a:cubicBezTo>
                        <a:pt x="57" y="85"/>
                        <a:pt x="61" y="14"/>
                        <a:pt x="65" y="7"/>
                      </a:cubicBezTo>
                      <a:close/>
                    </a:path>
                  </a:pathLst>
                </a:custGeom>
                <a:grpFill/>
                <a:ln w="1905">
                  <a:solidFill>
                    <a:srgbClr val="DFD6CF"/>
                  </a:solidFill>
                  <a:round/>
                  <a:headEnd/>
                  <a:tailEnd/>
                </a:ln>
              </p:spPr>
              <p:txBody>
                <a:bodyPr/>
                <a:lstStyle/>
                <a:p>
                  <a:pPr defTabSz="914400" fontAlgn="auto">
                    <a:spcBef>
                      <a:spcPts val="0"/>
                    </a:spcBef>
                    <a:spcAft>
                      <a:spcPts val="0"/>
                    </a:spcAft>
                    <a:defRPr/>
                  </a:pPr>
                  <a:endParaRPr lang="en-US" sz="1800" kern="0">
                    <a:solidFill>
                      <a:srgbClr val="996633"/>
                    </a:solidFill>
                    <a:latin typeface="Arial Narrow" pitchFamily="34" charset="0"/>
                    <a:ea typeface="宋体" charset="-122"/>
                  </a:endParaRPr>
                </a:p>
              </p:txBody>
            </p:sp>
            <p:sp>
              <p:nvSpPr>
                <p:cNvPr id="32" name="Freeform 26"/>
                <p:cNvSpPr>
                  <a:spLocks/>
                </p:cNvSpPr>
                <p:nvPr/>
              </p:nvSpPr>
              <p:spPr bwMode="auto">
                <a:xfrm>
                  <a:off x="4649321" y="3429000"/>
                  <a:ext cx="301533" cy="486884"/>
                </a:xfrm>
                <a:custGeom>
                  <a:avLst/>
                  <a:gdLst>
                    <a:gd name="T0" fmla="*/ 0 w 542"/>
                    <a:gd name="T1" fmla="*/ 266 h 780"/>
                    <a:gd name="T2" fmla="*/ 44 w 542"/>
                    <a:gd name="T3" fmla="*/ 298 h 780"/>
                    <a:gd name="T4" fmla="*/ 46 w 542"/>
                    <a:gd name="T5" fmla="*/ 168 h 780"/>
                    <a:gd name="T6" fmla="*/ 130 w 542"/>
                    <a:gd name="T7" fmla="*/ 30 h 780"/>
                    <a:gd name="T8" fmla="*/ 194 w 542"/>
                    <a:gd name="T9" fmla="*/ 56 h 780"/>
                    <a:gd name="T10" fmla="*/ 236 w 542"/>
                    <a:gd name="T11" fmla="*/ 0 h 780"/>
                    <a:gd name="T12" fmla="*/ 310 w 542"/>
                    <a:gd name="T13" fmla="*/ 44 h 780"/>
                    <a:gd name="T14" fmla="*/ 400 w 542"/>
                    <a:gd name="T15" fmla="*/ 68 h 780"/>
                    <a:gd name="T16" fmla="*/ 432 w 542"/>
                    <a:gd name="T17" fmla="*/ 68 h 780"/>
                    <a:gd name="T18" fmla="*/ 512 w 542"/>
                    <a:gd name="T19" fmla="*/ 164 h 780"/>
                    <a:gd name="T20" fmla="*/ 514 w 542"/>
                    <a:gd name="T21" fmla="*/ 310 h 780"/>
                    <a:gd name="T22" fmla="*/ 522 w 542"/>
                    <a:gd name="T23" fmla="*/ 392 h 780"/>
                    <a:gd name="T24" fmla="*/ 542 w 542"/>
                    <a:gd name="T25" fmla="*/ 456 h 780"/>
                    <a:gd name="T26" fmla="*/ 540 w 542"/>
                    <a:gd name="T27" fmla="*/ 530 h 780"/>
                    <a:gd name="T28" fmla="*/ 516 w 542"/>
                    <a:gd name="T29" fmla="*/ 610 h 780"/>
                    <a:gd name="T30" fmla="*/ 484 w 542"/>
                    <a:gd name="T31" fmla="*/ 664 h 780"/>
                    <a:gd name="T32" fmla="*/ 416 w 542"/>
                    <a:gd name="T33" fmla="*/ 724 h 780"/>
                    <a:gd name="T34" fmla="*/ 316 w 542"/>
                    <a:gd name="T35" fmla="*/ 780 h 780"/>
                    <a:gd name="T36" fmla="*/ 170 w 542"/>
                    <a:gd name="T37" fmla="*/ 780 h 780"/>
                    <a:gd name="T38" fmla="*/ 170 w 542"/>
                    <a:gd name="T39" fmla="*/ 692 h 780"/>
                    <a:gd name="T40" fmla="*/ 142 w 542"/>
                    <a:gd name="T41" fmla="*/ 662 h 780"/>
                    <a:gd name="T42" fmla="*/ 142 w 542"/>
                    <a:gd name="T43" fmla="*/ 580 h 780"/>
                    <a:gd name="T44" fmla="*/ 92 w 542"/>
                    <a:gd name="T45" fmla="*/ 582 h 780"/>
                    <a:gd name="T46" fmla="*/ 62 w 542"/>
                    <a:gd name="T47" fmla="*/ 508 h 780"/>
                    <a:gd name="T48" fmla="*/ 84 w 542"/>
                    <a:gd name="T49" fmla="*/ 492 h 780"/>
                    <a:gd name="T50" fmla="*/ 86 w 542"/>
                    <a:gd name="T51" fmla="*/ 434 h 780"/>
                    <a:gd name="T52" fmla="*/ 24 w 542"/>
                    <a:gd name="T53" fmla="*/ 436 h 780"/>
                    <a:gd name="T54" fmla="*/ 0 w 542"/>
                    <a:gd name="T55" fmla="*/ 266 h 780"/>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542"/>
                    <a:gd name="T85" fmla="*/ 0 h 780"/>
                    <a:gd name="T86" fmla="*/ 542 w 542"/>
                    <a:gd name="T87" fmla="*/ 780 h 780"/>
                    <a:gd name="connsiteX0" fmla="*/ 0 w 566"/>
                    <a:gd name="connsiteY0" fmla="*/ 266 h 780"/>
                    <a:gd name="connsiteX1" fmla="*/ 44 w 566"/>
                    <a:gd name="connsiteY1" fmla="*/ 298 h 780"/>
                    <a:gd name="connsiteX2" fmla="*/ 46 w 566"/>
                    <a:gd name="connsiteY2" fmla="*/ 168 h 780"/>
                    <a:gd name="connsiteX3" fmla="*/ 130 w 566"/>
                    <a:gd name="connsiteY3" fmla="*/ 30 h 780"/>
                    <a:gd name="connsiteX4" fmla="*/ 194 w 566"/>
                    <a:gd name="connsiteY4" fmla="*/ 56 h 780"/>
                    <a:gd name="connsiteX5" fmla="*/ 236 w 566"/>
                    <a:gd name="connsiteY5" fmla="*/ 0 h 780"/>
                    <a:gd name="connsiteX6" fmla="*/ 310 w 566"/>
                    <a:gd name="connsiteY6" fmla="*/ 44 h 780"/>
                    <a:gd name="connsiteX7" fmla="*/ 400 w 566"/>
                    <a:gd name="connsiteY7" fmla="*/ 68 h 780"/>
                    <a:gd name="connsiteX8" fmla="*/ 432 w 566"/>
                    <a:gd name="connsiteY8" fmla="*/ 68 h 780"/>
                    <a:gd name="connsiteX9" fmla="*/ 565 w 566"/>
                    <a:gd name="connsiteY9" fmla="*/ 164 h 780"/>
                    <a:gd name="connsiteX10" fmla="*/ 514 w 566"/>
                    <a:gd name="connsiteY10" fmla="*/ 310 h 780"/>
                    <a:gd name="connsiteX11" fmla="*/ 522 w 566"/>
                    <a:gd name="connsiteY11" fmla="*/ 392 h 780"/>
                    <a:gd name="connsiteX12" fmla="*/ 542 w 566"/>
                    <a:gd name="connsiteY12" fmla="*/ 456 h 780"/>
                    <a:gd name="connsiteX13" fmla="*/ 540 w 566"/>
                    <a:gd name="connsiteY13" fmla="*/ 530 h 780"/>
                    <a:gd name="connsiteX14" fmla="*/ 516 w 566"/>
                    <a:gd name="connsiteY14" fmla="*/ 610 h 780"/>
                    <a:gd name="connsiteX15" fmla="*/ 484 w 566"/>
                    <a:gd name="connsiteY15" fmla="*/ 664 h 780"/>
                    <a:gd name="connsiteX16" fmla="*/ 416 w 566"/>
                    <a:gd name="connsiteY16" fmla="*/ 724 h 780"/>
                    <a:gd name="connsiteX17" fmla="*/ 316 w 566"/>
                    <a:gd name="connsiteY17" fmla="*/ 780 h 780"/>
                    <a:gd name="connsiteX18" fmla="*/ 170 w 566"/>
                    <a:gd name="connsiteY18" fmla="*/ 780 h 780"/>
                    <a:gd name="connsiteX19" fmla="*/ 170 w 566"/>
                    <a:gd name="connsiteY19" fmla="*/ 692 h 780"/>
                    <a:gd name="connsiteX20" fmla="*/ 142 w 566"/>
                    <a:gd name="connsiteY20" fmla="*/ 662 h 780"/>
                    <a:gd name="connsiteX21" fmla="*/ 142 w 566"/>
                    <a:gd name="connsiteY21" fmla="*/ 580 h 780"/>
                    <a:gd name="connsiteX22" fmla="*/ 92 w 566"/>
                    <a:gd name="connsiteY22" fmla="*/ 582 h 780"/>
                    <a:gd name="connsiteX23" fmla="*/ 62 w 566"/>
                    <a:gd name="connsiteY23" fmla="*/ 508 h 780"/>
                    <a:gd name="connsiteX24" fmla="*/ 84 w 566"/>
                    <a:gd name="connsiteY24" fmla="*/ 492 h 780"/>
                    <a:gd name="connsiteX25" fmla="*/ 86 w 566"/>
                    <a:gd name="connsiteY25" fmla="*/ 434 h 780"/>
                    <a:gd name="connsiteX26" fmla="*/ 24 w 566"/>
                    <a:gd name="connsiteY26" fmla="*/ 436 h 780"/>
                    <a:gd name="connsiteX27" fmla="*/ 0 w 566"/>
                    <a:gd name="connsiteY27" fmla="*/ 266 h 780"/>
                    <a:gd name="connsiteX0" fmla="*/ 0 w 566"/>
                    <a:gd name="connsiteY0" fmla="*/ 266 h 780"/>
                    <a:gd name="connsiteX1" fmla="*/ 44 w 566"/>
                    <a:gd name="connsiteY1" fmla="*/ 298 h 780"/>
                    <a:gd name="connsiteX2" fmla="*/ 46 w 566"/>
                    <a:gd name="connsiteY2" fmla="*/ 168 h 780"/>
                    <a:gd name="connsiteX3" fmla="*/ 130 w 566"/>
                    <a:gd name="connsiteY3" fmla="*/ 30 h 780"/>
                    <a:gd name="connsiteX4" fmla="*/ 194 w 566"/>
                    <a:gd name="connsiteY4" fmla="*/ 56 h 780"/>
                    <a:gd name="connsiteX5" fmla="*/ 236 w 566"/>
                    <a:gd name="connsiteY5" fmla="*/ 0 h 780"/>
                    <a:gd name="connsiteX6" fmla="*/ 310 w 566"/>
                    <a:gd name="connsiteY6" fmla="*/ 44 h 780"/>
                    <a:gd name="connsiteX7" fmla="*/ 400 w 566"/>
                    <a:gd name="connsiteY7" fmla="*/ 68 h 780"/>
                    <a:gd name="connsiteX8" fmla="*/ 432 w 566"/>
                    <a:gd name="connsiteY8" fmla="*/ 68 h 780"/>
                    <a:gd name="connsiteX9" fmla="*/ 565 w 566"/>
                    <a:gd name="connsiteY9" fmla="*/ 164 h 780"/>
                    <a:gd name="connsiteX10" fmla="*/ 514 w 566"/>
                    <a:gd name="connsiteY10" fmla="*/ 310 h 780"/>
                    <a:gd name="connsiteX11" fmla="*/ 522 w 566"/>
                    <a:gd name="connsiteY11" fmla="*/ 392 h 780"/>
                    <a:gd name="connsiteX12" fmla="*/ 542 w 566"/>
                    <a:gd name="connsiteY12" fmla="*/ 456 h 780"/>
                    <a:gd name="connsiteX13" fmla="*/ 540 w 566"/>
                    <a:gd name="connsiteY13" fmla="*/ 530 h 780"/>
                    <a:gd name="connsiteX14" fmla="*/ 516 w 566"/>
                    <a:gd name="connsiteY14" fmla="*/ 610 h 780"/>
                    <a:gd name="connsiteX15" fmla="*/ 484 w 566"/>
                    <a:gd name="connsiteY15" fmla="*/ 664 h 780"/>
                    <a:gd name="connsiteX16" fmla="*/ 416 w 566"/>
                    <a:gd name="connsiteY16" fmla="*/ 724 h 780"/>
                    <a:gd name="connsiteX17" fmla="*/ 316 w 566"/>
                    <a:gd name="connsiteY17" fmla="*/ 780 h 780"/>
                    <a:gd name="connsiteX18" fmla="*/ 170 w 566"/>
                    <a:gd name="connsiteY18" fmla="*/ 780 h 780"/>
                    <a:gd name="connsiteX19" fmla="*/ 170 w 566"/>
                    <a:gd name="connsiteY19" fmla="*/ 692 h 780"/>
                    <a:gd name="connsiteX20" fmla="*/ 142 w 566"/>
                    <a:gd name="connsiteY20" fmla="*/ 662 h 780"/>
                    <a:gd name="connsiteX21" fmla="*/ 142 w 566"/>
                    <a:gd name="connsiteY21" fmla="*/ 580 h 780"/>
                    <a:gd name="connsiteX22" fmla="*/ 92 w 566"/>
                    <a:gd name="connsiteY22" fmla="*/ 582 h 780"/>
                    <a:gd name="connsiteX23" fmla="*/ 62 w 566"/>
                    <a:gd name="connsiteY23" fmla="*/ 508 h 780"/>
                    <a:gd name="connsiteX24" fmla="*/ 84 w 566"/>
                    <a:gd name="connsiteY24" fmla="*/ 492 h 780"/>
                    <a:gd name="connsiteX25" fmla="*/ 86 w 566"/>
                    <a:gd name="connsiteY25" fmla="*/ 434 h 780"/>
                    <a:gd name="connsiteX26" fmla="*/ 24 w 566"/>
                    <a:gd name="connsiteY26" fmla="*/ 436 h 780"/>
                    <a:gd name="connsiteX27" fmla="*/ 0 w 566"/>
                    <a:gd name="connsiteY27" fmla="*/ 266 h 780"/>
                    <a:gd name="connsiteX0" fmla="*/ 0 w 566"/>
                    <a:gd name="connsiteY0" fmla="*/ 266 h 780"/>
                    <a:gd name="connsiteX1" fmla="*/ 44 w 566"/>
                    <a:gd name="connsiteY1" fmla="*/ 298 h 780"/>
                    <a:gd name="connsiteX2" fmla="*/ 46 w 566"/>
                    <a:gd name="connsiteY2" fmla="*/ 168 h 780"/>
                    <a:gd name="connsiteX3" fmla="*/ 130 w 566"/>
                    <a:gd name="connsiteY3" fmla="*/ 30 h 780"/>
                    <a:gd name="connsiteX4" fmla="*/ 194 w 566"/>
                    <a:gd name="connsiteY4" fmla="*/ 56 h 780"/>
                    <a:gd name="connsiteX5" fmla="*/ 236 w 566"/>
                    <a:gd name="connsiteY5" fmla="*/ 0 h 780"/>
                    <a:gd name="connsiteX6" fmla="*/ 310 w 566"/>
                    <a:gd name="connsiteY6" fmla="*/ 44 h 780"/>
                    <a:gd name="connsiteX7" fmla="*/ 400 w 566"/>
                    <a:gd name="connsiteY7" fmla="*/ 68 h 780"/>
                    <a:gd name="connsiteX8" fmla="*/ 432 w 566"/>
                    <a:gd name="connsiteY8" fmla="*/ 68 h 780"/>
                    <a:gd name="connsiteX9" fmla="*/ 565 w 566"/>
                    <a:gd name="connsiteY9" fmla="*/ 164 h 780"/>
                    <a:gd name="connsiteX10" fmla="*/ 514 w 566"/>
                    <a:gd name="connsiteY10" fmla="*/ 310 h 780"/>
                    <a:gd name="connsiteX11" fmla="*/ 522 w 566"/>
                    <a:gd name="connsiteY11" fmla="*/ 392 h 780"/>
                    <a:gd name="connsiteX12" fmla="*/ 542 w 566"/>
                    <a:gd name="connsiteY12" fmla="*/ 456 h 780"/>
                    <a:gd name="connsiteX13" fmla="*/ 540 w 566"/>
                    <a:gd name="connsiteY13" fmla="*/ 530 h 780"/>
                    <a:gd name="connsiteX14" fmla="*/ 516 w 566"/>
                    <a:gd name="connsiteY14" fmla="*/ 610 h 780"/>
                    <a:gd name="connsiteX15" fmla="*/ 484 w 566"/>
                    <a:gd name="connsiteY15" fmla="*/ 664 h 780"/>
                    <a:gd name="connsiteX16" fmla="*/ 416 w 566"/>
                    <a:gd name="connsiteY16" fmla="*/ 724 h 780"/>
                    <a:gd name="connsiteX17" fmla="*/ 316 w 566"/>
                    <a:gd name="connsiteY17" fmla="*/ 780 h 780"/>
                    <a:gd name="connsiteX18" fmla="*/ 170 w 566"/>
                    <a:gd name="connsiteY18" fmla="*/ 780 h 780"/>
                    <a:gd name="connsiteX19" fmla="*/ 170 w 566"/>
                    <a:gd name="connsiteY19" fmla="*/ 692 h 780"/>
                    <a:gd name="connsiteX20" fmla="*/ 142 w 566"/>
                    <a:gd name="connsiteY20" fmla="*/ 662 h 780"/>
                    <a:gd name="connsiteX21" fmla="*/ 142 w 566"/>
                    <a:gd name="connsiteY21" fmla="*/ 580 h 780"/>
                    <a:gd name="connsiteX22" fmla="*/ 92 w 566"/>
                    <a:gd name="connsiteY22" fmla="*/ 582 h 780"/>
                    <a:gd name="connsiteX23" fmla="*/ 62 w 566"/>
                    <a:gd name="connsiteY23" fmla="*/ 508 h 780"/>
                    <a:gd name="connsiteX24" fmla="*/ 84 w 566"/>
                    <a:gd name="connsiteY24" fmla="*/ 492 h 780"/>
                    <a:gd name="connsiteX25" fmla="*/ 86 w 566"/>
                    <a:gd name="connsiteY25" fmla="*/ 434 h 780"/>
                    <a:gd name="connsiteX26" fmla="*/ 24 w 566"/>
                    <a:gd name="connsiteY26" fmla="*/ 436 h 780"/>
                    <a:gd name="connsiteX27" fmla="*/ 0 w 566"/>
                    <a:gd name="connsiteY27" fmla="*/ 266 h 780"/>
                    <a:gd name="connsiteX0" fmla="*/ 0 w 566"/>
                    <a:gd name="connsiteY0" fmla="*/ 266 h 780"/>
                    <a:gd name="connsiteX1" fmla="*/ 44 w 566"/>
                    <a:gd name="connsiteY1" fmla="*/ 298 h 780"/>
                    <a:gd name="connsiteX2" fmla="*/ 46 w 566"/>
                    <a:gd name="connsiteY2" fmla="*/ 168 h 780"/>
                    <a:gd name="connsiteX3" fmla="*/ 130 w 566"/>
                    <a:gd name="connsiteY3" fmla="*/ 30 h 780"/>
                    <a:gd name="connsiteX4" fmla="*/ 194 w 566"/>
                    <a:gd name="connsiteY4" fmla="*/ 56 h 780"/>
                    <a:gd name="connsiteX5" fmla="*/ 236 w 566"/>
                    <a:gd name="connsiteY5" fmla="*/ 0 h 780"/>
                    <a:gd name="connsiteX6" fmla="*/ 310 w 566"/>
                    <a:gd name="connsiteY6" fmla="*/ 44 h 780"/>
                    <a:gd name="connsiteX7" fmla="*/ 400 w 566"/>
                    <a:gd name="connsiteY7" fmla="*/ 68 h 780"/>
                    <a:gd name="connsiteX8" fmla="*/ 432 w 566"/>
                    <a:gd name="connsiteY8" fmla="*/ 68 h 780"/>
                    <a:gd name="connsiteX9" fmla="*/ 565 w 566"/>
                    <a:gd name="connsiteY9" fmla="*/ 164 h 780"/>
                    <a:gd name="connsiteX10" fmla="*/ 514 w 566"/>
                    <a:gd name="connsiteY10" fmla="*/ 310 h 780"/>
                    <a:gd name="connsiteX11" fmla="*/ 522 w 566"/>
                    <a:gd name="connsiteY11" fmla="*/ 392 h 780"/>
                    <a:gd name="connsiteX12" fmla="*/ 542 w 566"/>
                    <a:gd name="connsiteY12" fmla="*/ 456 h 780"/>
                    <a:gd name="connsiteX13" fmla="*/ 540 w 566"/>
                    <a:gd name="connsiteY13" fmla="*/ 530 h 780"/>
                    <a:gd name="connsiteX14" fmla="*/ 516 w 566"/>
                    <a:gd name="connsiteY14" fmla="*/ 610 h 780"/>
                    <a:gd name="connsiteX15" fmla="*/ 484 w 566"/>
                    <a:gd name="connsiteY15" fmla="*/ 664 h 780"/>
                    <a:gd name="connsiteX16" fmla="*/ 416 w 566"/>
                    <a:gd name="connsiteY16" fmla="*/ 724 h 780"/>
                    <a:gd name="connsiteX17" fmla="*/ 316 w 566"/>
                    <a:gd name="connsiteY17" fmla="*/ 780 h 780"/>
                    <a:gd name="connsiteX18" fmla="*/ 170 w 566"/>
                    <a:gd name="connsiteY18" fmla="*/ 780 h 780"/>
                    <a:gd name="connsiteX19" fmla="*/ 170 w 566"/>
                    <a:gd name="connsiteY19" fmla="*/ 692 h 780"/>
                    <a:gd name="connsiteX20" fmla="*/ 142 w 566"/>
                    <a:gd name="connsiteY20" fmla="*/ 662 h 780"/>
                    <a:gd name="connsiteX21" fmla="*/ 142 w 566"/>
                    <a:gd name="connsiteY21" fmla="*/ 580 h 780"/>
                    <a:gd name="connsiteX22" fmla="*/ 92 w 566"/>
                    <a:gd name="connsiteY22" fmla="*/ 582 h 780"/>
                    <a:gd name="connsiteX23" fmla="*/ 62 w 566"/>
                    <a:gd name="connsiteY23" fmla="*/ 508 h 780"/>
                    <a:gd name="connsiteX24" fmla="*/ 84 w 566"/>
                    <a:gd name="connsiteY24" fmla="*/ 492 h 780"/>
                    <a:gd name="connsiteX25" fmla="*/ 86 w 566"/>
                    <a:gd name="connsiteY25" fmla="*/ 434 h 780"/>
                    <a:gd name="connsiteX26" fmla="*/ 24 w 566"/>
                    <a:gd name="connsiteY26" fmla="*/ 436 h 780"/>
                    <a:gd name="connsiteX27" fmla="*/ 0 w 566"/>
                    <a:gd name="connsiteY27" fmla="*/ 266 h 780"/>
                    <a:gd name="connsiteX0" fmla="*/ 0 w 566"/>
                    <a:gd name="connsiteY0" fmla="*/ 266 h 780"/>
                    <a:gd name="connsiteX1" fmla="*/ 44 w 566"/>
                    <a:gd name="connsiteY1" fmla="*/ 298 h 780"/>
                    <a:gd name="connsiteX2" fmla="*/ 46 w 566"/>
                    <a:gd name="connsiteY2" fmla="*/ 168 h 780"/>
                    <a:gd name="connsiteX3" fmla="*/ 130 w 566"/>
                    <a:gd name="connsiteY3" fmla="*/ 30 h 780"/>
                    <a:gd name="connsiteX4" fmla="*/ 194 w 566"/>
                    <a:gd name="connsiteY4" fmla="*/ 56 h 780"/>
                    <a:gd name="connsiteX5" fmla="*/ 236 w 566"/>
                    <a:gd name="connsiteY5" fmla="*/ 0 h 780"/>
                    <a:gd name="connsiteX6" fmla="*/ 310 w 566"/>
                    <a:gd name="connsiteY6" fmla="*/ 44 h 780"/>
                    <a:gd name="connsiteX7" fmla="*/ 400 w 566"/>
                    <a:gd name="connsiteY7" fmla="*/ 68 h 780"/>
                    <a:gd name="connsiteX8" fmla="*/ 432 w 566"/>
                    <a:gd name="connsiteY8" fmla="*/ 68 h 780"/>
                    <a:gd name="connsiteX9" fmla="*/ 565 w 566"/>
                    <a:gd name="connsiteY9" fmla="*/ 164 h 780"/>
                    <a:gd name="connsiteX10" fmla="*/ 514 w 566"/>
                    <a:gd name="connsiteY10" fmla="*/ 310 h 780"/>
                    <a:gd name="connsiteX11" fmla="*/ 522 w 566"/>
                    <a:gd name="connsiteY11" fmla="*/ 392 h 780"/>
                    <a:gd name="connsiteX12" fmla="*/ 542 w 566"/>
                    <a:gd name="connsiteY12" fmla="*/ 456 h 780"/>
                    <a:gd name="connsiteX13" fmla="*/ 540 w 566"/>
                    <a:gd name="connsiteY13" fmla="*/ 530 h 780"/>
                    <a:gd name="connsiteX14" fmla="*/ 516 w 566"/>
                    <a:gd name="connsiteY14" fmla="*/ 610 h 780"/>
                    <a:gd name="connsiteX15" fmla="*/ 484 w 566"/>
                    <a:gd name="connsiteY15" fmla="*/ 664 h 780"/>
                    <a:gd name="connsiteX16" fmla="*/ 416 w 566"/>
                    <a:gd name="connsiteY16" fmla="*/ 724 h 780"/>
                    <a:gd name="connsiteX17" fmla="*/ 316 w 566"/>
                    <a:gd name="connsiteY17" fmla="*/ 780 h 780"/>
                    <a:gd name="connsiteX18" fmla="*/ 170 w 566"/>
                    <a:gd name="connsiteY18" fmla="*/ 780 h 780"/>
                    <a:gd name="connsiteX19" fmla="*/ 170 w 566"/>
                    <a:gd name="connsiteY19" fmla="*/ 692 h 780"/>
                    <a:gd name="connsiteX20" fmla="*/ 142 w 566"/>
                    <a:gd name="connsiteY20" fmla="*/ 662 h 780"/>
                    <a:gd name="connsiteX21" fmla="*/ 142 w 566"/>
                    <a:gd name="connsiteY21" fmla="*/ 580 h 780"/>
                    <a:gd name="connsiteX22" fmla="*/ 92 w 566"/>
                    <a:gd name="connsiteY22" fmla="*/ 582 h 780"/>
                    <a:gd name="connsiteX23" fmla="*/ 62 w 566"/>
                    <a:gd name="connsiteY23" fmla="*/ 508 h 780"/>
                    <a:gd name="connsiteX24" fmla="*/ 84 w 566"/>
                    <a:gd name="connsiteY24" fmla="*/ 492 h 780"/>
                    <a:gd name="connsiteX25" fmla="*/ 86 w 566"/>
                    <a:gd name="connsiteY25" fmla="*/ 434 h 780"/>
                    <a:gd name="connsiteX26" fmla="*/ 24 w 566"/>
                    <a:gd name="connsiteY26" fmla="*/ 436 h 780"/>
                    <a:gd name="connsiteX27" fmla="*/ 0 w 566"/>
                    <a:gd name="connsiteY27" fmla="*/ 266 h 780"/>
                    <a:gd name="connsiteX0" fmla="*/ 0 w 542"/>
                    <a:gd name="connsiteY0" fmla="*/ 266 h 780"/>
                    <a:gd name="connsiteX1" fmla="*/ 44 w 542"/>
                    <a:gd name="connsiteY1" fmla="*/ 298 h 780"/>
                    <a:gd name="connsiteX2" fmla="*/ 46 w 542"/>
                    <a:gd name="connsiteY2" fmla="*/ 168 h 780"/>
                    <a:gd name="connsiteX3" fmla="*/ 130 w 542"/>
                    <a:gd name="connsiteY3" fmla="*/ 30 h 780"/>
                    <a:gd name="connsiteX4" fmla="*/ 194 w 542"/>
                    <a:gd name="connsiteY4" fmla="*/ 56 h 780"/>
                    <a:gd name="connsiteX5" fmla="*/ 236 w 542"/>
                    <a:gd name="connsiteY5" fmla="*/ 0 h 780"/>
                    <a:gd name="connsiteX6" fmla="*/ 310 w 542"/>
                    <a:gd name="connsiteY6" fmla="*/ 44 h 780"/>
                    <a:gd name="connsiteX7" fmla="*/ 400 w 542"/>
                    <a:gd name="connsiteY7" fmla="*/ 68 h 780"/>
                    <a:gd name="connsiteX8" fmla="*/ 432 w 542"/>
                    <a:gd name="connsiteY8" fmla="*/ 68 h 780"/>
                    <a:gd name="connsiteX9" fmla="*/ 506 w 542"/>
                    <a:gd name="connsiteY9" fmla="*/ 164 h 780"/>
                    <a:gd name="connsiteX10" fmla="*/ 514 w 542"/>
                    <a:gd name="connsiteY10" fmla="*/ 310 h 780"/>
                    <a:gd name="connsiteX11" fmla="*/ 522 w 542"/>
                    <a:gd name="connsiteY11" fmla="*/ 392 h 780"/>
                    <a:gd name="connsiteX12" fmla="*/ 542 w 542"/>
                    <a:gd name="connsiteY12" fmla="*/ 456 h 780"/>
                    <a:gd name="connsiteX13" fmla="*/ 540 w 542"/>
                    <a:gd name="connsiteY13" fmla="*/ 530 h 780"/>
                    <a:gd name="connsiteX14" fmla="*/ 516 w 542"/>
                    <a:gd name="connsiteY14" fmla="*/ 610 h 780"/>
                    <a:gd name="connsiteX15" fmla="*/ 484 w 542"/>
                    <a:gd name="connsiteY15" fmla="*/ 664 h 780"/>
                    <a:gd name="connsiteX16" fmla="*/ 416 w 542"/>
                    <a:gd name="connsiteY16" fmla="*/ 724 h 780"/>
                    <a:gd name="connsiteX17" fmla="*/ 316 w 542"/>
                    <a:gd name="connsiteY17" fmla="*/ 780 h 780"/>
                    <a:gd name="connsiteX18" fmla="*/ 170 w 542"/>
                    <a:gd name="connsiteY18" fmla="*/ 780 h 780"/>
                    <a:gd name="connsiteX19" fmla="*/ 170 w 542"/>
                    <a:gd name="connsiteY19" fmla="*/ 692 h 780"/>
                    <a:gd name="connsiteX20" fmla="*/ 142 w 542"/>
                    <a:gd name="connsiteY20" fmla="*/ 662 h 780"/>
                    <a:gd name="connsiteX21" fmla="*/ 142 w 542"/>
                    <a:gd name="connsiteY21" fmla="*/ 580 h 780"/>
                    <a:gd name="connsiteX22" fmla="*/ 92 w 542"/>
                    <a:gd name="connsiteY22" fmla="*/ 582 h 780"/>
                    <a:gd name="connsiteX23" fmla="*/ 62 w 542"/>
                    <a:gd name="connsiteY23" fmla="*/ 508 h 780"/>
                    <a:gd name="connsiteX24" fmla="*/ 84 w 542"/>
                    <a:gd name="connsiteY24" fmla="*/ 492 h 780"/>
                    <a:gd name="connsiteX25" fmla="*/ 86 w 542"/>
                    <a:gd name="connsiteY25" fmla="*/ 434 h 780"/>
                    <a:gd name="connsiteX26" fmla="*/ 24 w 542"/>
                    <a:gd name="connsiteY26" fmla="*/ 436 h 780"/>
                    <a:gd name="connsiteX27" fmla="*/ 0 w 542"/>
                    <a:gd name="connsiteY27" fmla="*/ 266 h 780"/>
                    <a:gd name="connsiteX0" fmla="*/ 0 w 542"/>
                    <a:gd name="connsiteY0" fmla="*/ 266 h 780"/>
                    <a:gd name="connsiteX1" fmla="*/ 44 w 542"/>
                    <a:gd name="connsiteY1" fmla="*/ 298 h 780"/>
                    <a:gd name="connsiteX2" fmla="*/ 46 w 542"/>
                    <a:gd name="connsiteY2" fmla="*/ 168 h 780"/>
                    <a:gd name="connsiteX3" fmla="*/ 130 w 542"/>
                    <a:gd name="connsiteY3" fmla="*/ 30 h 780"/>
                    <a:gd name="connsiteX4" fmla="*/ 194 w 542"/>
                    <a:gd name="connsiteY4" fmla="*/ 56 h 780"/>
                    <a:gd name="connsiteX5" fmla="*/ 236 w 542"/>
                    <a:gd name="connsiteY5" fmla="*/ 0 h 780"/>
                    <a:gd name="connsiteX6" fmla="*/ 310 w 542"/>
                    <a:gd name="connsiteY6" fmla="*/ 44 h 780"/>
                    <a:gd name="connsiteX7" fmla="*/ 400 w 542"/>
                    <a:gd name="connsiteY7" fmla="*/ 68 h 780"/>
                    <a:gd name="connsiteX8" fmla="*/ 432 w 542"/>
                    <a:gd name="connsiteY8" fmla="*/ 68 h 780"/>
                    <a:gd name="connsiteX9" fmla="*/ 514 w 542"/>
                    <a:gd name="connsiteY9" fmla="*/ 310 h 780"/>
                    <a:gd name="connsiteX10" fmla="*/ 522 w 542"/>
                    <a:gd name="connsiteY10" fmla="*/ 392 h 780"/>
                    <a:gd name="connsiteX11" fmla="*/ 542 w 542"/>
                    <a:gd name="connsiteY11" fmla="*/ 456 h 780"/>
                    <a:gd name="connsiteX12" fmla="*/ 540 w 542"/>
                    <a:gd name="connsiteY12" fmla="*/ 530 h 780"/>
                    <a:gd name="connsiteX13" fmla="*/ 516 w 542"/>
                    <a:gd name="connsiteY13" fmla="*/ 610 h 780"/>
                    <a:gd name="connsiteX14" fmla="*/ 484 w 542"/>
                    <a:gd name="connsiteY14" fmla="*/ 664 h 780"/>
                    <a:gd name="connsiteX15" fmla="*/ 416 w 542"/>
                    <a:gd name="connsiteY15" fmla="*/ 724 h 780"/>
                    <a:gd name="connsiteX16" fmla="*/ 316 w 542"/>
                    <a:gd name="connsiteY16" fmla="*/ 780 h 780"/>
                    <a:gd name="connsiteX17" fmla="*/ 170 w 542"/>
                    <a:gd name="connsiteY17" fmla="*/ 780 h 780"/>
                    <a:gd name="connsiteX18" fmla="*/ 170 w 542"/>
                    <a:gd name="connsiteY18" fmla="*/ 692 h 780"/>
                    <a:gd name="connsiteX19" fmla="*/ 142 w 542"/>
                    <a:gd name="connsiteY19" fmla="*/ 662 h 780"/>
                    <a:gd name="connsiteX20" fmla="*/ 142 w 542"/>
                    <a:gd name="connsiteY20" fmla="*/ 580 h 780"/>
                    <a:gd name="connsiteX21" fmla="*/ 92 w 542"/>
                    <a:gd name="connsiteY21" fmla="*/ 582 h 780"/>
                    <a:gd name="connsiteX22" fmla="*/ 62 w 542"/>
                    <a:gd name="connsiteY22" fmla="*/ 508 h 780"/>
                    <a:gd name="connsiteX23" fmla="*/ 84 w 542"/>
                    <a:gd name="connsiteY23" fmla="*/ 492 h 780"/>
                    <a:gd name="connsiteX24" fmla="*/ 86 w 542"/>
                    <a:gd name="connsiteY24" fmla="*/ 434 h 780"/>
                    <a:gd name="connsiteX25" fmla="*/ 24 w 542"/>
                    <a:gd name="connsiteY25" fmla="*/ 436 h 780"/>
                    <a:gd name="connsiteX26" fmla="*/ 0 w 542"/>
                    <a:gd name="connsiteY26" fmla="*/ 266 h 780"/>
                    <a:gd name="connsiteX0" fmla="*/ 0 w 562"/>
                    <a:gd name="connsiteY0" fmla="*/ 266 h 780"/>
                    <a:gd name="connsiteX1" fmla="*/ 44 w 562"/>
                    <a:gd name="connsiteY1" fmla="*/ 298 h 780"/>
                    <a:gd name="connsiteX2" fmla="*/ 46 w 562"/>
                    <a:gd name="connsiteY2" fmla="*/ 168 h 780"/>
                    <a:gd name="connsiteX3" fmla="*/ 130 w 562"/>
                    <a:gd name="connsiteY3" fmla="*/ 30 h 780"/>
                    <a:gd name="connsiteX4" fmla="*/ 194 w 562"/>
                    <a:gd name="connsiteY4" fmla="*/ 56 h 780"/>
                    <a:gd name="connsiteX5" fmla="*/ 236 w 562"/>
                    <a:gd name="connsiteY5" fmla="*/ 0 h 780"/>
                    <a:gd name="connsiteX6" fmla="*/ 310 w 562"/>
                    <a:gd name="connsiteY6" fmla="*/ 44 h 780"/>
                    <a:gd name="connsiteX7" fmla="*/ 400 w 562"/>
                    <a:gd name="connsiteY7" fmla="*/ 68 h 780"/>
                    <a:gd name="connsiteX8" fmla="*/ 432 w 562"/>
                    <a:gd name="connsiteY8" fmla="*/ 68 h 780"/>
                    <a:gd name="connsiteX9" fmla="*/ 548 w 562"/>
                    <a:gd name="connsiteY9" fmla="*/ 170 h 780"/>
                    <a:gd name="connsiteX10" fmla="*/ 514 w 562"/>
                    <a:gd name="connsiteY10" fmla="*/ 310 h 780"/>
                    <a:gd name="connsiteX11" fmla="*/ 522 w 562"/>
                    <a:gd name="connsiteY11" fmla="*/ 392 h 780"/>
                    <a:gd name="connsiteX12" fmla="*/ 542 w 562"/>
                    <a:gd name="connsiteY12" fmla="*/ 456 h 780"/>
                    <a:gd name="connsiteX13" fmla="*/ 540 w 562"/>
                    <a:gd name="connsiteY13" fmla="*/ 530 h 780"/>
                    <a:gd name="connsiteX14" fmla="*/ 516 w 562"/>
                    <a:gd name="connsiteY14" fmla="*/ 610 h 780"/>
                    <a:gd name="connsiteX15" fmla="*/ 484 w 562"/>
                    <a:gd name="connsiteY15" fmla="*/ 664 h 780"/>
                    <a:gd name="connsiteX16" fmla="*/ 416 w 562"/>
                    <a:gd name="connsiteY16" fmla="*/ 724 h 780"/>
                    <a:gd name="connsiteX17" fmla="*/ 316 w 562"/>
                    <a:gd name="connsiteY17" fmla="*/ 780 h 780"/>
                    <a:gd name="connsiteX18" fmla="*/ 170 w 562"/>
                    <a:gd name="connsiteY18" fmla="*/ 780 h 780"/>
                    <a:gd name="connsiteX19" fmla="*/ 170 w 562"/>
                    <a:gd name="connsiteY19" fmla="*/ 692 h 780"/>
                    <a:gd name="connsiteX20" fmla="*/ 142 w 562"/>
                    <a:gd name="connsiteY20" fmla="*/ 662 h 780"/>
                    <a:gd name="connsiteX21" fmla="*/ 142 w 562"/>
                    <a:gd name="connsiteY21" fmla="*/ 580 h 780"/>
                    <a:gd name="connsiteX22" fmla="*/ 92 w 562"/>
                    <a:gd name="connsiteY22" fmla="*/ 582 h 780"/>
                    <a:gd name="connsiteX23" fmla="*/ 62 w 562"/>
                    <a:gd name="connsiteY23" fmla="*/ 508 h 780"/>
                    <a:gd name="connsiteX24" fmla="*/ 84 w 562"/>
                    <a:gd name="connsiteY24" fmla="*/ 492 h 780"/>
                    <a:gd name="connsiteX25" fmla="*/ 86 w 562"/>
                    <a:gd name="connsiteY25" fmla="*/ 434 h 780"/>
                    <a:gd name="connsiteX26" fmla="*/ 24 w 562"/>
                    <a:gd name="connsiteY26" fmla="*/ 436 h 780"/>
                    <a:gd name="connsiteX27" fmla="*/ 0 w 562"/>
                    <a:gd name="connsiteY27" fmla="*/ 266 h 780"/>
                    <a:gd name="connsiteX0" fmla="*/ 0 w 562"/>
                    <a:gd name="connsiteY0" fmla="*/ 268 h 782"/>
                    <a:gd name="connsiteX1" fmla="*/ 44 w 562"/>
                    <a:gd name="connsiteY1" fmla="*/ 300 h 782"/>
                    <a:gd name="connsiteX2" fmla="*/ 46 w 562"/>
                    <a:gd name="connsiteY2" fmla="*/ 170 h 782"/>
                    <a:gd name="connsiteX3" fmla="*/ 130 w 562"/>
                    <a:gd name="connsiteY3" fmla="*/ 32 h 782"/>
                    <a:gd name="connsiteX4" fmla="*/ 236 w 562"/>
                    <a:gd name="connsiteY4" fmla="*/ 2 h 782"/>
                    <a:gd name="connsiteX5" fmla="*/ 310 w 562"/>
                    <a:gd name="connsiteY5" fmla="*/ 46 h 782"/>
                    <a:gd name="connsiteX6" fmla="*/ 400 w 562"/>
                    <a:gd name="connsiteY6" fmla="*/ 70 h 782"/>
                    <a:gd name="connsiteX7" fmla="*/ 432 w 562"/>
                    <a:gd name="connsiteY7" fmla="*/ 70 h 782"/>
                    <a:gd name="connsiteX8" fmla="*/ 548 w 562"/>
                    <a:gd name="connsiteY8" fmla="*/ 172 h 782"/>
                    <a:gd name="connsiteX9" fmla="*/ 514 w 562"/>
                    <a:gd name="connsiteY9" fmla="*/ 312 h 782"/>
                    <a:gd name="connsiteX10" fmla="*/ 522 w 562"/>
                    <a:gd name="connsiteY10" fmla="*/ 394 h 782"/>
                    <a:gd name="connsiteX11" fmla="*/ 542 w 562"/>
                    <a:gd name="connsiteY11" fmla="*/ 458 h 782"/>
                    <a:gd name="connsiteX12" fmla="*/ 540 w 562"/>
                    <a:gd name="connsiteY12" fmla="*/ 532 h 782"/>
                    <a:gd name="connsiteX13" fmla="*/ 516 w 562"/>
                    <a:gd name="connsiteY13" fmla="*/ 612 h 782"/>
                    <a:gd name="connsiteX14" fmla="*/ 484 w 562"/>
                    <a:gd name="connsiteY14" fmla="*/ 666 h 782"/>
                    <a:gd name="connsiteX15" fmla="*/ 416 w 562"/>
                    <a:gd name="connsiteY15" fmla="*/ 726 h 782"/>
                    <a:gd name="connsiteX16" fmla="*/ 316 w 562"/>
                    <a:gd name="connsiteY16" fmla="*/ 782 h 782"/>
                    <a:gd name="connsiteX17" fmla="*/ 170 w 562"/>
                    <a:gd name="connsiteY17" fmla="*/ 782 h 782"/>
                    <a:gd name="connsiteX18" fmla="*/ 170 w 562"/>
                    <a:gd name="connsiteY18" fmla="*/ 694 h 782"/>
                    <a:gd name="connsiteX19" fmla="*/ 142 w 562"/>
                    <a:gd name="connsiteY19" fmla="*/ 664 h 782"/>
                    <a:gd name="connsiteX20" fmla="*/ 142 w 562"/>
                    <a:gd name="connsiteY20" fmla="*/ 582 h 782"/>
                    <a:gd name="connsiteX21" fmla="*/ 92 w 562"/>
                    <a:gd name="connsiteY21" fmla="*/ 584 h 782"/>
                    <a:gd name="connsiteX22" fmla="*/ 62 w 562"/>
                    <a:gd name="connsiteY22" fmla="*/ 510 h 782"/>
                    <a:gd name="connsiteX23" fmla="*/ 84 w 562"/>
                    <a:gd name="connsiteY23" fmla="*/ 494 h 782"/>
                    <a:gd name="connsiteX24" fmla="*/ 86 w 562"/>
                    <a:gd name="connsiteY24" fmla="*/ 436 h 782"/>
                    <a:gd name="connsiteX25" fmla="*/ 24 w 562"/>
                    <a:gd name="connsiteY25" fmla="*/ 438 h 782"/>
                    <a:gd name="connsiteX26" fmla="*/ 0 w 562"/>
                    <a:gd name="connsiteY26" fmla="*/ 268 h 782"/>
                    <a:gd name="connsiteX0" fmla="*/ 130 w 562"/>
                    <a:gd name="connsiteY0" fmla="*/ 32 h 782"/>
                    <a:gd name="connsiteX1" fmla="*/ 236 w 562"/>
                    <a:gd name="connsiteY1" fmla="*/ 2 h 782"/>
                    <a:gd name="connsiteX2" fmla="*/ 310 w 562"/>
                    <a:gd name="connsiteY2" fmla="*/ 46 h 782"/>
                    <a:gd name="connsiteX3" fmla="*/ 400 w 562"/>
                    <a:gd name="connsiteY3" fmla="*/ 70 h 782"/>
                    <a:gd name="connsiteX4" fmla="*/ 432 w 562"/>
                    <a:gd name="connsiteY4" fmla="*/ 70 h 782"/>
                    <a:gd name="connsiteX5" fmla="*/ 548 w 562"/>
                    <a:gd name="connsiteY5" fmla="*/ 172 h 782"/>
                    <a:gd name="connsiteX6" fmla="*/ 514 w 562"/>
                    <a:gd name="connsiteY6" fmla="*/ 312 h 782"/>
                    <a:gd name="connsiteX7" fmla="*/ 522 w 562"/>
                    <a:gd name="connsiteY7" fmla="*/ 394 h 782"/>
                    <a:gd name="connsiteX8" fmla="*/ 542 w 562"/>
                    <a:gd name="connsiteY8" fmla="*/ 458 h 782"/>
                    <a:gd name="connsiteX9" fmla="*/ 540 w 562"/>
                    <a:gd name="connsiteY9" fmla="*/ 532 h 782"/>
                    <a:gd name="connsiteX10" fmla="*/ 516 w 562"/>
                    <a:gd name="connsiteY10" fmla="*/ 612 h 782"/>
                    <a:gd name="connsiteX11" fmla="*/ 484 w 562"/>
                    <a:gd name="connsiteY11" fmla="*/ 666 h 782"/>
                    <a:gd name="connsiteX12" fmla="*/ 416 w 562"/>
                    <a:gd name="connsiteY12" fmla="*/ 726 h 782"/>
                    <a:gd name="connsiteX13" fmla="*/ 316 w 562"/>
                    <a:gd name="connsiteY13" fmla="*/ 782 h 782"/>
                    <a:gd name="connsiteX14" fmla="*/ 170 w 562"/>
                    <a:gd name="connsiteY14" fmla="*/ 782 h 782"/>
                    <a:gd name="connsiteX15" fmla="*/ 170 w 562"/>
                    <a:gd name="connsiteY15" fmla="*/ 694 h 782"/>
                    <a:gd name="connsiteX16" fmla="*/ 142 w 562"/>
                    <a:gd name="connsiteY16" fmla="*/ 664 h 782"/>
                    <a:gd name="connsiteX17" fmla="*/ 142 w 562"/>
                    <a:gd name="connsiteY17" fmla="*/ 582 h 782"/>
                    <a:gd name="connsiteX18" fmla="*/ 92 w 562"/>
                    <a:gd name="connsiteY18" fmla="*/ 584 h 782"/>
                    <a:gd name="connsiteX19" fmla="*/ 62 w 562"/>
                    <a:gd name="connsiteY19" fmla="*/ 510 h 782"/>
                    <a:gd name="connsiteX20" fmla="*/ 84 w 562"/>
                    <a:gd name="connsiteY20" fmla="*/ 494 h 782"/>
                    <a:gd name="connsiteX21" fmla="*/ 86 w 562"/>
                    <a:gd name="connsiteY21" fmla="*/ 436 h 782"/>
                    <a:gd name="connsiteX22" fmla="*/ 24 w 562"/>
                    <a:gd name="connsiteY22" fmla="*/ 438 h 782"/>
                    <a:gd name="connsiteX23" fmla="*/ 0 w 562"/>
                    <a:gd name="connsiteY23" fmla="*/ 268 h 782"/>
                    <a:gd name="connsiteX24" fmla="*/ 44 w 562"/>
                    <a:gd name="connsiteY24" fmla="*/ 300 h 782"/>
                    <a:gd name="connsiteX25" fmla="*/ 216 w 562"/>
                    <a:gd name="connsiteY25" fmla="*/ 329 h 782"/>
                    <a:gd name="connsiteX0" fmla="*/ 236 w 562"/>
                    <a:gd name="connsiteY0" fmla="*/ 0 h 780"/>
                    <a:gd name="connsiteX1" fmla="*/ 310 w 562"/>
                    <a:gd name="connsiteY1" fmla="*/ 44 h 780"/>
                    <a:gd name="connsiteX2" fmla="*/ 400 w 562"/>
                    <a:gd name="connsiteY2" fmla="*/ 68 h 780"/>
                    <a:gd name="connsiteX3" fmla="*/ 432 w 562"/>
                    <a:gd name="connsiteY3" fmla="*/ 68 h 780"/>
                    <a:gd name="connsiteX4" fmla="*/ 548 w 562"/>
                    <a:gd name="connsiteY4" fmla="*/ 170 h 780"/>
                    <a:gd name="connsiteX5" fmla="*/ 514 w 562"/>
                    <a:gd name="connsiteY5" fmla="*/ 310 h 780"/>
                    <a:gd name="connsiteX6" fmla="*/ 522 w 562"/>
                    <a:gd name="connsiteY6" fmla="*/ 392 h 780"/>
                    <a:gd name="connsiteX7" fmla="*/ 542 w 562"/>
                    <a:gd name="connsiteY7" fmla="*/ 456 h 780"/>
                    <a:gd name="connsiteX8" fmla="*/ 540 w 562"/>
                    <a:gd name="connsiteY8" fmla="*/ 530 h 780"/>
                    <a:gd name="connsiteX9" fmla="*/ 516 w 562"/>
                    <a:gd name="connsiteY9" fmla="*/ 610 h 780"/>
                    <a:gd name="connsiteX10" fmla="*/ 484 w 562"/>
                    <a:gd name="connsiteY10" fmla="*/ 664 h 780"/>
                    <a:gd name="connsiteX11" fmla="*/ 416 w 562"/>
                    <a:gd name="connsiteY11" fmla="*/ 724 h 780"/>
                    <a:gd name="connsiteX12" fmla="*/ 316 w 562"/>
                    <a:gd name="connsiteY12" fmla="*/ 780 h 780"/>
                    <a:gd name="connsiteX13" fmla="*/ 170 w 562"/>
                    <a:gd name="connsiteY13" fmla="*/ 780 h 780"/>
                    <a:gd name="connsiteX14" fmla="*/ 170 w 562"/>
                    <a:gd name="connsiteY14" fmla="*/ 692 h 780"/>
                    <a:gd name="connsiteX15" fmla="*/ 142 w 562"/>
                    <a:gd name="connsiteY15" fmla="*/ 662 h 780"/>
                    <a:gd name="connsiteX16" fmla="*/ 142 w 562"/>
                    <a:gd name="connsiteY16" fmla="*/ 580 h 780"/>
                    <a:gd name="connsiteX17" fmla="*/ 92 w 562"/>
                    <a:gd name="connsiteY17" fmla="*/ 582 h 780"/>
                    <a:gd name="connsiteX18" fmla="*/ 62 w 562"/>
                    <a:gd name="connsiteY18" fmla="*/ 508 h 780"/>
                    <a:gd name="connsiteX19" fmla="*/ 84 w 562"/>
                    <a:gd name="connsiteY19" fmla="*/ 492 h 780"/>
                    <a:gd name="connsiteX20" fmla="*/ 86 w 562"/>
                    <a:gd name="connsiteY20" fmla="*/ 434 h 780"/>
                    <a:gd name="connsiteX21" fmla="*/ 24 w 562"/>
                    <a:gd name="connsiteY21" fmla="*/ 436 h 780"/>
                    <a:gd name="connsiteX22" fmla="*/ 0 w 562"/>
                    <a:gd name="connsiteY22" fmla="*/ 266 h 780"/>
                    <a:gd name="connsiteX23" fmla="*/ 44 w 562"/>
                    <a:gd name="connsiteY23" fmla="*/ 298 h 780"/>
                    <a:gd name="connsiteX24" fmla="*/ 216 w 562"/>
                    <a:gd name="connsiteY24" fmla="*/ 327 h 780"/>
                    <a:gd name="connsiteX0" fmla="*/ 275 w 601"/>
                    <a:gd name="connsiteY0" fmla="*/ 108 h 888"/>
                    <a:gd name="connsiteX1" fmla="*/ 349 w 601"/>
                    <a:gd name="connsiteY1" fmla="*/ 152 h 888"/>
                    <a:gd name="connsiteX2" fmla="*/ 439 w 601"/>
                    <a:gd name="connsiteY2" fmla="*/ 176 h 888"/>
                    <a:gd name="connsiteX3" fmla="*/ 471 w 601"/>
                    <a:gd name="connsiteY3" fmla="*/ 176 h 888"/>
                    <a:gd name="connsiteX4" fmla="*/ 587 w 601"/>
                    <a:gd name="connsiteY4" fmla="*/ 278 h 888"/>
                    <a:gd name="connsiteX5" fmla="*/ 553 w 601"/>
                    <a:gd name="connsiteY5" fmla="*/ 418 h 888"/>
                    <a:gd name="connsiteX6" fmla="*/ 561 w 601"/>
                    <a:gd name="connsiteY6" fmla="*/ 500 h 888"/>
                    <a:gd name="connsiteX7" fmla="*/ 581 w 601"/>
                    <a:gd name="connsiteY7" fmla="*/ 564 h 888"/>
                    <a:gd name="connsiteX8" fmla="*/ 579 w 601"/>
                    <a:gd name="connsiteY8" fmla="*/ 638 h 888"/>
                    <a:gd name="connsiteX9" fmla="*/ 555 w 601"/>
                    <a:gd name="connsiteY9" fmla="*/ 718 h 888"/>
                    <a:gd name="connsiteX10" fmla="*/ 523 w 601"/>
                    <a:gd name="connsiteY10" fmla="*/ 772 h 888"/>
                    <a:gd name="connsiteX11" fmla="*/ 455 w 601"/>
                    <a:gd name="connsiteY11" fmla="*/ 832 h 888"/>
                    <a:gd name="connsiteX12" fmla="*/ 355 w 601"/>
                    <a:gd name="connsiteY12" fmla="*/ 888 h 888"/>
                    <a:gd name="connsiteX13" fmla="*/ 209 w 601"/>
                    <a:gd name="connsiteY13" fmla="*/ 888 h 888"/>
                    <a:gd name="connsiteX14" fmla="*/ 209 w 601"/>
                    <a:gd name="connsiteY14" fmla="*/ 800 h 888"/>
                    <a:gd name="connsiteX15" fmla="*/ 181 w 601"/>
                    <a:gd name="connsiteY15" fmla="*/ 770 h 888"/>
                    <a:gd name="connsiteX16" fmla="*/ 181 w 601"/>
                    <a:gd name="connsiteY16" fmla="*/ 688 h 888"/>
                    <a:gd name="connsiteX17" fmla="*/ 131 w 601"/>
                    <a:gd name="connsiteY17" fmla="*/ 690 h 888"/>
                    <a:gd name="connsiteX18" fmla="*/ 101 w 601"/>
                    <a:gd name="connsiteY18" fmla="*/ 616 h 888"/>
                    <a:gd name="connsiteX19" fmla="*/ 123 w 601"/>
                    <a:gd name="connsiteY19" fmla="*/ 600 h 888"/>
                    <a:gd name="connsiteX20" fmla="*/ 125 w 601"/>
                    <a:gd name="connsiteY20" fmla="*/ 542 h 888"/>
                    <a:gd name="connsiteX21" fmla="*/ 63 w 601"/>
                    <a:gd name="connsiteY21" fmla="*/ 544 h 888"/>
                    <a:gd name="connsiteX22" fmla="*/ 39 w 601"/>
                    <a:gd name="connsiteY22" fmla="*/ 374 h 888"/>
                    <a:gd name="connsiteX23" fmla="*/ 83 w 601"/>
                    <a:gd name="connsiteY23" fmla="*/ 406 h 888"/>
                    <a:gd name="connsiteX24" fmla="*/ 171 w 601"/>
                    <a:gd name="connsiteY24" fmla="*/ 116 h 888"/>
                    <a:gd name="connsiteX0" fmla="*/ 236 w 562"/>
                    <a:gd name="connsiteY0" fmla="*/ 0 h 780"/>
                    <a:gd name="connsiteX1" fmla="*/ 310 w 562"/>
                    <a:gd name="connsiteY1" fmla="*/ 44 h 780"/>
                    <a:gd name="connsiteX2" fmla="*/ 400 w 562"/>
                    <a:gd name="connsiteY2" fmla="*/ 68 h 780"/>
                    <a:gd name="connsiteX3" fmla="*/ 432 w 562"/>
                    <a:gd name="connsiteY3" fmla="*/ 68 h 780"/>
                    <a:gd name="connsiteX4" fmla="*/ 548 w 562"/>
                    <a:gd name="connsiteY4" fmla="*/ 170 h 780"/>
                    <a:gd name="connsiteX5" fmla="*/ 514 w 562"/>
                    <a:gd name="connsiteY5" fmla="*/ 310 h 780"/>
                    <a:gd name="connsiteX6" fmla="*/ 522 w 562"/>
                    <a:gd name="connsiteY6" fmla="*/ 392 h 780"/>
                    <a:gd name="connsiteX7" fmla="*/ 542 w 562"/>
                    <a:gd name="connsiteY7" fmla="*/ 456 h 780"/>
                    <a:gd name="connsiteX8" fmla="*/ 540 w 562"/>
                    <a:gd name="connsiteY8" fmla="*/ 530 h 780"/>
                    <a:gd name="connsiteX9" fmla="*/ 516 w 562"/>
                    <a:gd name="connsiteY9" fmla="*/ 610 h 780"/>
                    <a:gd name="connsiteX10" fmla="*/ 484 w 562"/>
                    <a:gd name="connsiteY10" fmla="*/ 664 h 780"/>
                    <a:gd name="connsiteX11" fmla="*/ 416 w 562"/>
                    <a:gd name="connsiteY11" fmla="*/ 724 h 780"/>
                    <a:gd name="connsiteX12" fmla="*/ 316 w 562"/>
                    <a:gd name="connsiteY12" fmla="*/ 780 h 780"/>
                    <a:gd name="connsiteX13" fmla="*/ 170 w 562"/>
                    <a:gd name="connsiteY13" fmla="*/ 780 h 780"/>
                    <a:gd name="connsiteX14" fmla="*/ 170 w 562"/>
                    <a:gd name="connsiteY14" fmla="*/ 692 h 780"/>
                    <a:gd name="connsiteX15" fmla="*/ 142 w 562"/>
                    <a:gd name="connsiteY15" fmla="*/ 662 h 780"/>
                    <a:gd name="connsiteX16" fmla="*/ 142 w 562"/>
                    <a:gd name="connsiteY16" fmla="*/ 580 h 780"/>
                    <a:gd name="connsiteX17" fmla="*/ 92 w 562"/>
                    <a:gd name="connsiteY17" fmla="*/ 582 h 780"/>
                    <a:gd name="connsiteX18" fmla="*/ 62 w 562"/>
                    <a:gd name="connsiteY18" fmla="*/ 508 h 780"/>
                    <a:gd name="connsiteX19" fmla="*/ 84 w 562"/>
                    <a:gd name="connsiteY19" fmla="*/ 492 h 780"/>
                    <a:gd name="connsiteX20" fmla="*/ 86 w 562"/>
                    <a:gd name="connsiteY20" fmla="*/ 434 h 780"/>
                    <a:gd name="connsiteX21" fmla="*/ 24 w 562"/>
                    <a:gd name="connsiteY21" fmla="*/ 436 h 780"/>
                    <a:gd name="connsiteX22" fmla="*/ 0 w 562"/>
                    <a:gd name="connsiteY22" fmla="*/ 266 h 780"/>
                    <a:gd name="connsiteX23" fmla="*/ 44 w 562"/>
                    <a:gd name="connsiteY23" fmla="*/ 298 h 780"/>
                    <a:gd name="connsiteX24" fmla="*/ 132 w 562"/>
                    <a:gd name="connsiteY24" fmla="*/ 8 h 780"/>
                    <a:gd name="connsiteX0" fmla="*/ 236 w 562"/>
                    <a:gd name="connsiteY0" fmla="*/ 0 h 780"/>
                    <a:gd name="connsiteX1" fmla="*/ 400 w 562"/>
                    <a:gd name="connsiteY1" fmla="*/ 68 h 780"/>
                    <a:gd name="connsiteX2" fmla="*/ 432 w 562"/>
                    <a:gd name="connsiteY2" fmla="*/ 68 h 780"/>
                    <a:gd name="connsiteX3" fmla="*/ 548 w 562"/>
                    <a:gd name="connsiteY3" fmla="*/ 170 h 780"/>
                    <a:gd name="connsiteX4" fmla="*/ 514 w 562"/>
                    <a:gd name="connsiteY4" fmla="*/ 310 h 780"/>
                    <a:gd name="connsiteX5" fmla="*/ 522 w 562"/>
                    <a:gd name="connsiteY5" fmla="*/ 392 h 780"/>
                    <a:gd name="connsiteX6" fmla="*/ 542 w 562"/>
                    <a:gd name="connsiteY6" fmla="*/ 456 h 780"/>
                    <a:gd name="connsiteX7" fmla="*/ 540 w 562"/>
                    <a:gd name="connsiteY7" fmla="*/ 530 h 780"/>
                    <a:gd name="connsiteX8" fmla="*/ 516 w 562"/>
                    <a:gd name="connsiteY8" fmla="*/ 610 h 780"/>
                    <a:gd name="connsiteX9" fmla="*/ 484 w 562"/>
                    <a:gd name="connsiteY9" fmla="*/ 664 h 780"/>
                    <a:gd name="connsiteX10" fmla="*/ 416 w 562"/>
                    <a:gd name="connsiteY10" fmla="*/ 724 h 780"/>
                    <a:gd name="connsiteX11" fmla="*/ 316 w 562"/>
                    <a:gd name="connsiteY11" fmla="*/ 780 h 780"/>
                    <a:gd name="connsiteX12" fmla="*/ 170 w 562"/>
                    <a:gd name="connsiteY12" fmla="*/ 780 h 780"/>
                    <a:gd name="connsiteX13" fmla="*/ 170 w 562"/>
                    <a:gd name="connsiteY13" fmla="*/ 692 h 780"/>
                    <a:gd name="connsiteX14" fmla="*/ 142 w 562"/>
                    <a:gd name="connsiteY14" fmla="*/ 662 h 780"/>
                    <a:gd name="connsiteX15" fmla="*/ 142 w 562"/>
                    <a:gd name="connsiteY15" fmla="*/ 580 h 780"/>
                    <a:gd name="connsiteX16" fmla="*/ 92 w 562"/>
                    <a:gd name="connsiteY16" fmla="*/ 582 h 780"/>
                    <a:gd name="connsiteX17" fmla="*/ 62 w 562"/>
                    <a:gd name="connsiteY17" fmla="*/ 508 h 780"/>
                    <a:gd name="connsiteX18" fmla="*/ 84 w 562"/>
                    <a:gd name="connsiteY18" fmla="*/ 492 h 780"/>
                    <a:gd name="connsiteX19" fmla="*/ 86 w 562"/>
                    <a:gd name="connsiteY19" fmla="*/ 434 h 780"/>
                    <a:gd name="connsiteX20" fmla="*/ 24 w 562"/>
                    <a:gd name="connsiteY20" fmla="*/ 436 h 780"/>
                    <a:gd name="connsiteX21" fmla="*/ 0 w 562"/>
                    <a:gd name="connsiteY21" fmla="*/ 266 h 780"/>
                    <a:gd name="connsiteX22" fmla="*/ 44 w 562"/>
                    <a:gd name="connsiteY22" fmla="*/ 298 h 780"/>
                    <a:gd name="connsiteX23" fmla="*/ 132 w 562"/>
                    <a:gd name="connsiteY23" fmla="*/ 8 h 780"/>
                    <a:gd name="connsiteX0" fmla="*/ 236 w 562"/>
                    <a:gd name="connsiteY0" fmla="*/ 0 h 780"/>
                    <a:gd name="connsiteX1" fmla="*/ 432 w 562"/>
                    <a:gd name="connsiteY1" fmla="*/ 68 h 780"/>
                    <a:gd name="connsiteX2" fmla="*/ 548 w 562"/>
                    <a:gd name="connsiteY2" fmla="*/ 170 h 780"/>
                    <a:gd name="connsiteX3" fmla="*/ 514 w 562"/>
                    <a:gd name="connsiteY3" fmla="*/ 310 h 780"/>
                    <a:gd name="connsiteX4" fmla="*/ 522 w 562"/>
                    <a:gd name="connsiteY4" fmla="*/ 392 h 780"/>
                    <a:gd name="connsiteX5" fmla="*/ 542 w 562"/>
                    <a:gd name="connsiteY5" fmla="*/ 456 h 780"/>
                    <a:gd name="connsiteX6" fmla="*/ 540 w 562"/>
                    <a:gd name="connsiteY6" fmla="*/ 530 h 780"/>
                    <a:gd name="connsiteX7" fmla="*/ 516 w 562"/>
                    <a:gd name="connsiteY7" fmla="*/ 610 h 780"/>
                    <a:gd name="connsiteX8" fmla="*/ 484 w 562"/>
                    <a:gd name="connsiteY8" fmla="*/ 664 h 780"/>
                    <a:gd name="connsiteX9" fmla="*/ 416 w 562"/>
                    <a:gd name="connsiteY9" fmla="*/ 724 h 780"/>
                    <a:gd name="connsiteX10" fmla="*/ 316 w 562"/>
                    <a:gd name="connsiteY10" fmla="*/ 780 h 780"/>
                    <a:gd name="connsiteX11" fmla="*/ 170 w 562"/>
                    <a:gd name="connsiteY11" fmla="*/ 780 h 780"/>
                    <a:gd name="connsiteX12" fmla="*/ 170 w 562"/>
                    <a:gd name="connsiteY12" fmla="*/ 692 h 780"/>
                    <a:gd name="connsiteX13" fmla="*/ 142 w 562"/>
                    <a:gd name="connsiteY13" fmla="*/ 662 h 780"/>
                    <a:gd name="connsiteX14" fmla="*/ 142 w 562"/>
                    <a:gd name="connsiteY14" fmla="*/ 580 h 780"/>
                    <a:gd name="connsiteX15" fmla="*/ 92 w 562"/>
                    <a:gd name="connsiteY15" fmla="*/ 582 h 780"/>
                    <a:gd name="connsiteX16" fmla="*/ 62 w 562"/>
                    <a:gd name="connsiteY16" fmla="*/ 508 h 780"/>
                    <a:gd name="connsiteX17" fmla="*/ 84 w 562"/>
                    <a:gd name="connsiteY17" fmla="*/ 492 h 780"/>
                    <a:gd name="connsiteX18" fmla="*/ 86 w 562"/>
                    <a:gd name="connsiteY18" fmla="*/ 434 h 780"/>
                    <a:gd name="connsiteX19" fmla="*/ 24 w 562"/>
                    <a:gd name="connsiteY19" fmla="*/ 436 h 780"/>
                    <a:gd name="connsiteX20" fmla="*/ 0 w 562"/>
                    <a:gd name="connsiteY20" fmla="*/ 266 h 780"/>
                    <a:gd name="connsiteX21" fmla="*/ 44 w 562"/>
                    <a:gd name="connsiteY21" fmla="*/ 298 h 780"/>
                    <a:gd name="connsiteX22" fmla="*/ 132 w 562"/>
                    <a:gd name="connsiteY22" fmla="*/ 8 h 780"/>
                    <a:gd name="connsiteX0" fmla="*/ 236 w 562"/>
                    <a:gd name="connsiteY0" fmla="*/ 0 h 846"/>
                    <a:gd name="connsiteX1" fmla="*/ 432 w 562"/>
                    <a:gd name="connsiteY1" fmla="*/ 68 h 846"/>
                    <a:gd name="connsiteX2" fmla="*/ 548 w 562"/>
                    <a:gd name="connsiteY2" fmla="*/ 170 h 846"/>
                    <a:gd name="connsiteX3" fmla="*/ 514 w 562"/>
                    <a:gd name="connsiteY3" fmla="*/ 310 h 846"/>
                    <a:gd name="connsiteX4" fmla="*/ 522 w 562"/>
                    <a:gd name="connsiteY4" fmla="*/ 392 h 846"/>
                    <a:gd name="connsiteX5" fmla="*/ 542 w 562"/>
                    <a:gd name="connsiteY5" fmla="*/ 456 h 846"/>
                    <a:gd name="connsiteX6" fmla="*/ 540 w 562"/>
                    <a:gd name="connsiteY6" fmla="*/ 530 h 846"/>
                    <a:gd name="connsiteX7" fmla="*/ 516 w 562"/>
                    <a:gd name="connsiteY7" fmla="*/ 610 h 846"/>
                    <a:gd name="connsiteX8" fmla="*/ 484 w 562"/>
                    <a:gd name="connsiteY8" fmla="*/ 664 h 846"/>
                    <a:gd name="connsiteX9" fmla="*/ 416 w 562"/>
                    <a:gd name="connsiteY9" fmla="*/ 724 h 846"/>
                    <a:gd name="connsiteX10" fmla="*/ 316 w 562"/>
                    <a:gd name="connsiteY10" fmla="*/ 780 h 846"/>
                    <a:gd name="connsiteX11" fmla="*/ 170 w 562"/>
                    <a:gd name="connsiteY11" fmla="*/ 846 h 846"/>
                    <a:gd name="connsiteX12" fmla="*/ 170 w 562"/>
                    <a:gd name="connsiteY12" fmla="*/ 692 h 846"/>
                    <a:gd name="connsiteX13" fmla="*/ 142 w 562"/>
                    <a:gd name="connsiteY13" fmla="*/ 662 h 846"/>
                    <a:gd name="connsiteX14" fmla="*/ 142 w 562"/>
                    <a:gd name="connsiteY14" fmla="*/ 580 h 846"/>
                    <a:gd name="connsiteX15" fmla="*/ 92 w 562"/>
                    <a:gd name="connsiteY15" fmla="*/ 582 h 846"/>
                    <a:gd name="connsiteX16" fmla="*/ 62 w 562"/>
                    <a:gd name="connsiteY16" fmla="*/ 508 h 846"/>
                    <a:gd name="connsiteX17" fmla="*/ 84 w 562"/>
                    <a:gd name="connsiteY17" fmla="*/ 492 h 846"/>
                    <a:gd name="connsiteX18" fmla="*/ 86 w 562"/>
                    <a:gd name="connsiteY18" fmla="*/ 434 h 846"/>
                    <a:gd name="connsiteX19" fmla="*/ 24 w 562"/>
                    <a:gd name="connsiteY19" fmla="*/ 436 h 846"/>
                    <a:gd name="connsiteX20" fmla="*/ 0 w 562"/>
                    <a:gd name="connsiteY20" fmla="*/ 266 h 846"/>
                    <a:gd name="connsiteX21" fmla="*/ 44 w 562"/>
                    <a:gd name="connsiteY21" fmla="*/ 298 h 846"/>
                    <a:gd name="connsiteX22" fmla="*/ 132 w 562"/>
                    <a:gd name="connsiteY22" fmla="*/ 8 h 846"/>
                    <a:gd name="connsiteX0" fmla="*/ 236 w 562"/>
                    <a:gd name="connsiteY0" fmla="*/ 0 h 851"/>
                    <a:gd name="connsiteX1" fmla="*/ 432 w 562"/>
                    <a:gd name="connsiteY1" fmla="*/ 68 h 851"/>
                    <a:gd name="connsiteX2" fmla="*/ 548 w 562"/>
                    <a:gd name="connsiteY2" fmla="*/ 170 h 851"/>
                    <a:gd name="connsiteX3" fmla="*/ 514 w 562"/>
                    <a:gd name="connsiteY3" fmla="*/ 310 h 851"/>
                    <a:gd name="connsiteX4" fmla="*/ 522 w 562"/>
                    <a:gd name="connsiteY4" fmla="*/ 392 h 851"/>
                    <a:gd name="connsiteX5" fmla="*/ 542 w 562"/>
                    <a:gd name="connsiteY5" fmla="*/ 456 h 851"/>
                    <a:gd name="connsiteX6" fmla="*/ 540 w 562"/>
                    <a:gd name="connsiteY6" fmla="*/ 530 h 851"/>
                    <a:gd name="connsiteX7" fmla="*/ 516 w 562"/>
                    <a:gd name="connsiteY7" fmla="*/ 610 h 851"/>
                    <a:gd name="connsiteX8" fmla="*/ 484 w 562"/>
                    <a:gd name="connsiteY8" fmla="*/ 664 h 851"/>
                    <a:gd name="connsiteX9" fmla="*/ 416 w 562"/>
                    <a:gd name="connsiteY9" fmla="*/ 724 h 851"/>
                    <a:gd name="connsiteX10" fmla="*/ 170 w 562"/>
                    <a:gd name="connsiteY10" fmla="*/ 846 h 851"/>
                    <a:gd name="connsiteX11" fmla="*/ 170 w 562"/>
                    <a:gd name="connsiteY11" fmla="*/ 692 h 851"/>
                    <a:gd name="connsiteX12" fmla="*/ 142 w 562"/>
                    <a:gd name="connsiteY12" fmla="*/ 662 h 851"/>
                    <a:gd name="connsiteX13" fmla="*/ 142 w 562"/>
                    <a:gd name="connsiteY13" fmla="*/ 580 h 851"/>
                    <a:gd name="connsiteX14" fmla="*/ 92 w 562"/>
                    <a:gd name="connsiteY14" fmla="*/ 582 h 851"/>
                    <a:gd name="connsiteX15" fmla="*/ 62 w 562"/>
                    <a:gd name="connsiteY15" fmla="*/ 508 h 851"/>
                    <a:gd name="connsiteX16" fmla="*/ 84 w 562"/>
                    <a:gd name="connsiteY16" fmla="*/ 492 h 851"/>
                    <a:gd name="connsiteX17" fmla="*/ 86 w 562"/>
                    <a:gd name="connsiteY17" fmla="*/ 434 h 851"/>
                    <a:gd name="connsiteX18" fmla="*/ 24 w 562"/>
                    <a:gd name="connsiteY18" fmla="*/ 436 h 851"/>
                    <a:gd name="connsiteX19" fmla="*/ 0 w 562"/>
                    <a:gd name="connsiteY19" fmla="*/ 266 h 851"/>
                    <a:gd name="connsiteX20" fmla="*/ 44 w 562"/>
                    <a:gd name="connsiteY20" fmla="*/ 298 h 851"/>
                    <a:gd name="connsiteX21" fmla="*/ 132 w 562"/>
                    <a:gd name="connsiteY21" fmla="*/ 8 h 851"/>
                    <a:gd name="connsiteX0" fmla="*/ 236 w 562"/>
                    <a:gd name="connsiteY0" fmla="*/ 0 h 846"/>
                    <a:gd name="connsiteX1" fmla="*/ 432 w 562"/>
                    <a:gd name="connsiteY1" fmla="*/ 68 h 846"/>
                    <a:gd name="connsiteX2" fmla="*/ 548 w 562"/>
                    <a:gd name="connsiteY2" fmla="*/ 170 h 846"/>
                    <a:gd name="connsiteX3" fmla="*/ 514 w 562"/>
                    <a:gd name="connsiteY3" fmla="*/ 310 h 846"/>
                    <a:gd name="connsiteX4" fmla="*/ 522 w 562"/>
                    <a:gd name="connsiteY4" fmla="*/ 392 h 846"/>
                    <a:gd name="connsiteX5" fmla="*/ 542 w 562"/>
                    <a:gd name="connsiteY5" fmla="*/ 456 h 846"/>
                    <a:gd name="connsiteX6" fmla="*/ 540 w 562"/>
                    <a:gd name="connsiteY6" fmla="*/ 530 h 846"/>
                    <a:gd name="connsiteX7" fmla="*/ 516 w 562"/>
                    <a:gd name="connsiteY7" fmla="*/ 610 h 846"/>
                    <a:gd name="connsiteX8" fmla="*/ 484 w 562"/>
                    <a:gd name="connsiteY8" fmla="*/ 664 h 846"/>
                    <a:gd name="connsiteX9" fmla="*/ 170 w 562"/>
                    <a:gd name="connsiteY9" fmla="*/ 846 h 846"/>
                    <a:gd name="connsiteX10" fmla="*/ 170 w 562"/>
                    <a:gd name="connsiteY10" fmla="*/ 692 h 846"/>
                    <a:gd name="connsiteX11" fmla="*/ 142 w 562"/>
                    <a:gd name="connsiteY11" fmla="*/ 662 h 846"/>
                    <a:gd name="connsiteX12" fmla="*/ 142 w 562"/>
                    <a:gd name="connsiteY12" fmla="*/ 580 h 846"/>
                    <a:gd name="connsiteX13" fmla="*/ 92 w 562"/>
                    <a:gd name="connsiteY13" fmla="*/ 582 h 846"/>
                    <a:gd name="connsiteX14" fmla="*/ 62 w 562"/>
                    <a:gd name="connsiteY14" fmla="*/ 508 h 846"/>
                    <a:gd name="connsiteX15" fmla="*/ 84 w 562"/>
                    <a:gd name="connsiteY15" fmla="*/ 492 h 846"/>
                    <a:gd name="connsiteX16" fmla="*/ 86 w 562"/>
                    <a:gd name="connsiteY16" fmla="*/ 434 h 846"/>
                    <a:gd name="connsiteX17" fmla="*/ 24 w 562"/>
                    <a:gd name="connsiteY17" fmla="*/ 436 h 846"/>
                    <a:gd name="connsiteX18" fmla="*/ 0 w 562"/>
                    <a:gd name="connsiteY18" fmla="*/ 266 h 846"/>
                    <a:gd name="connsiteX19" fmla="*/ 44 w 562"/>
                    <a:gd name="connsiteY19" fmla="*/ 298 h 846"/>
                    <a:gd name="connsiteX20" fmla="*/ 132 w 562"/>
                    <a:gd name="connsiteY20" fmla="*/ 8 h 846"/>
                    <a:gd name="connsiteX0" fmla="*/ 236 w 562"/>
                    <a:gd name="connsiteY0" fmla="*/ 0 h 846"/>
                    <a:gd name="connsiteX1" fmla="*/ 432 w 562"/>
                    <a:gd name="connsiteY1" fmla="*/ 68 h 846"/>
                    <a:gd name="connsiteX2" fmla="*/ 548 w 562"/>
                    <a:gd name="connsiteY2" fmla="*/ 170 h 846"/>
                    <a:gd name="connsiteX3" fmla="*/ 514 w 562"/>
                    <a:gd name="connsiteY3" fmla="*/ 310 h 846"/>
                    <a:gd name="connsiteX4" fmla="*/ 522 w 562"/>
                    <a:gd name="connsiteY4" fmla="*/ 392 h 846"/>
                    <a:gd name="connsiteX5" fmla="*/ 542 w 562"/>
                    <a:gd name="connsiteY5" fmla="*/ 456 h 846"/>
                    <a:gd name="connsiteX6" fmla="*/ 540 w 562"/>
                    <a:gd name="connsiteY6" fmla="*/ 530 h 846"/>
                    <a:gd name="connsiteX7" fmla="*/ 516 w 562"/>
                    <a:gd name="connsiteY7" fmla="*/ 610 h 846"/>
                    <a:gd name="connsiteX8" fmla="*/ 170 w 562"/>
                    <a:gd name="connsiteY8" fmla="*/ 846 h 846"/>
                    <a:gd name="connsiteX9" fmla="*/ 170 w 562"/>
                    <a:gd name="connsiteY9" fmla="*/ 692 h 846"/>
                    <a:gd name="connsiteX10" fmla="*/ 142 w 562"/>
                    <a:gd name="connsiteY10" fmla="*/ 662 h 846"/>
                    <a:gd name="connsiteX11" fmla="*/ 142 w 562"/>
                    <a:gd name="connsiteY11" fmla="*/ 580 h 846"/>
                    <a:gd name="connsiteX12" fmla="*/ 92 w 562"/>
                    <a:gd name="connsiteY12" fmla="*/ 582 h 846"/>
                    <a:gd name="connsiteX13" fmla="*/ 62 w 562"/>
                    <a:gd name="connsiteY13" fmla="*/ 508 h 846"/>
                    <a:gd name="connsiteX14" fmla="*/ 84 w 562"/>
                    <a:gd name="connsiteY14" fmla="*/ 492 h 846"/>
                    <a:gd name="connsiteX15" fmla="*/ 86 w 562"/>
                    <a:gd name="connsiteY15" fmla="*/ 434 h 846"/>
                    <a:gd name="connsiteX16" fmla="*/ 24 w 562"/>
                    <a:gd name="connsiteY16" fmla="*/ 436 h 846"/>
                    <a:gd name="connsiteX17" fmla="*/ 0 w 562"/>
                    <a:gd name="connsiteY17" fmla="*/ 266 h 846"/>
                    <a:gd name="connsiteX18" fmla="*/ 44 w 562"/>
                    <a:gd name="connsiteY18" fmla="*/ 298 h 846"/>
                    <a:gd name="connsiteX19" fmla="*/ 132 w 562"/>
                    <a:gd name="connsiteY19" fmla="*/ 8 h 846"/>
                    <a:gd name="connsiteX0" fmla="*/ 236 w 562"/>
                    <a:gd name="connsiteY0" fmla="*/ 0 h 846"/>
                    <a:gd name="connsiteX1" fmla="*/ 432 w 562"/>
                    <a:gd name="connsiteY1" fmla="*/ 68 h 846"/>
                    <a:gd name="connsiteX2" fmla="*/ 548 w 562"/>
                    <a:gd name="connsiteY2" fmla="*/ 170 h 846"/>
                    <a:gd name="connsiteX3" fmla="*/ 514 w 562"/>
                    <a:gd name="connsiteY3" fmla="*/ 310 h 846"/>
                    <a:gd name="connsiteX4" fmla="*/ 522 w 562"/>
                    <a:gd name="connsiteY4" fmla="*/ 392 h 846"/>
                    <a:gd name="connsiteX5" fmla="*/ 542 w 562"/>
                    <a:gd name="connsiteY5" fmla="*/ 456 h 846"/>
                    <a:gd name="connsiteX6" fmla="*/ 540 w 562"/>
                    <a:gd name="connsiteY6" fmla="*/ 530 h 846"/>
                    <a:gd name="connsiteX7" fmla="*/ 516 w 562"/>
                    <a:gd name="connsiteY7" fmla="*/ 610 h 846"/>
                    <a:gd name="connsiteX8" fmla="*/ 170 w 562"/>
                    <a:gd name="connsiteY8" fmla="*/ 846 h 846"/>
                    <a:gd name="connsiteX9" fmla="*/ 170 w 562"/>
                    <a:gd name="connsiteY9" fmla="*/ 692 h 846"/>
                    <a:gd name="connsiteX10" fmla="*/ 142 w 562"/>
                    <a:gd name="connsiteY10" fmla="*/ 662 h 846"/>
                    <a:gd name="connsiteX11" fmla="*/ 142 w 562"/>
                    <a:gd name="connsiteY11" fmla="*/ 580 h 846"/>
                    <a:gd name="connsiteX12" fmla="*/ 92 w 562"/>
                    <a:gd name="connsiteY12" fmla="*/ 582 h 846"/>
                    <a:gd name="connsiteX13" fmla="*/ 62 w 562"/>
                    <a:gd name="connsiteY13" fmla="*/ 508 h 846"/>
                    <a:gd name="connsiteX14" fmla="*/ 84 w 562"/>
                    <a:gd name="connsiteY14" fmla="*/ 492 h 846"/>
                    <a:gd name="connsiteX15" fmla="*/ 86 w 562"/>
                    <a:gd name="connsiteY15" fmla="*/ 434 h 846"/>
                    <a:gd name="connsiteX16" fmla="*/ 24 w 562"/>
                    <a:gd name="connsiteY16" fmla="*/ 436 h 846"/>
                    <a:gd name="connsiteX17" fmla="*/ 0 w 562"/>
                    <a:gd name="connsiteY17" fmla="*/ 266 h 846"/>
                    <a:gd name="connsiteX18" fmla="*/ 44 w 562"/>
                    <a:gd name="connsiteY18" fmla="*/ 298 h 846"/>
                    <a:gd name="connsiteX19" fmla="*/ 132 w 562"/>
                    <a:gd name="connsiteY19" fmla="*/ 8 h 846"/>
                    <a:gd name="connsiteX0" fmla="*/ 236 w 562"/>
                    <a:gd name="connsiteY0" fmla="*/ 0 h 846"/>
                    <a:gd name="connsiteX1" fmla="*/ 432 w 562"/>
                    <a:gd name="connsiteY1" fmla="*/ 68 h 846"/>
                    <a:gd name="connsiteX2" fmla="*/ 548 w 562"/>
                    <a:gd name="connsiteY2" fmla="*/ 170 h 846"/>
                    <a:gd name="connsiteX3" fmla="*/ 514 w 562"/>
                    <a:gd name="connsiteY3" fmla="*/ 310 h 846"/>
                    <a:gd name="connsiteX4" fmla="*/ 522 w 562"/>
                    <a:gd name="connsiteY4" fmla="*/ 392 h 846"/>
                    <a:gd name="connsiteX5" fmla="*/ 542 w 562"/>
                    <a:gd name="connsiteY5" fmla="*/ 456 h 846"/>
                    <a:gd name="connsiteX6" fmla="*/ 540 w 562"/>
                    <a:gd name="connsiteY6" fmla="*/ 530 h 846"/>
                    <a:gd name="connsiteX7" fmla="*/ 170 w 562"/>
                    <a:gd name="connsiteY7" fmla="*/ 846 h 846"/>
                    <a:gd name="connsiteX8" fmla="*/ 170 w 562"/>
                    <a:gd name="connsiteY8" fmla="*/ 692 h 846"/>
                    <a:gd name="connsiteX9" fmla="*/ 142 w 562"/>
                    <a:gd name="connsiteY9" fmla="*/ 662 h 846"/>
                    <a:gd name="connsiteX10" fmla="*/ 142 w 562"/>
                    <a:gd name="connsiteY10" fmla="*/ 580 h 846"/>
                    <a:gd name="connsiteX11" fmla="*/ 92 w 562"/>
                    <a:gd name="connsiteY11" fmla="*/ 582 h 846"/>
                    <a:gd name="connsiteX12" fmla="*/ 62 w 562"/>
                    <a:gd name="connsiteY12" fmla="*/ 508 h 846"/>
                    <a:gd name="connsiteX13" fmla="*/ 84 w 562"/>
                    <a:gd name="connsiteY13" fmla="*/ 492 h 846"/>
                    <a:gd name="connsiteX14" fmla="*/ 86 w 562"/>
                    <a:gd name="connsiteY14" fmla="*/ 434 h 846"/>
                    <a:gd name="connsiteX15" fmla="*/ 24 w 562"/>
                    <a:gd name="connsiteY15" fmla="*/ 436 h 846"/>
                    <a:gd name="connsiteX16" fmla="*/ 0 w 562"/>
                    <a:gd name="connsiteY16" fmla="*/ 266 h 846"/>
                    <a:gd name="connsiteX17" fmla="*/ 44 w 562"/>
                    <a:gd name="connsiteY17" fmla="*/ 298 h 846"/>
                    <a:gd name="connsiteX18" fmla="*/ 132 w 562"/>
                    <a:gd name="connsiteY18" fmla="*/ 8 h 846"/>
                    <a:gd name="connsiteX0" fmla="*/ 236 w 562"/>
                    <a:gd name="connsiteY0" fmla="*/ 0 h 846"/>
                    <a:gd name="connsiteX1" fmla="*/ 432 w 562"/>
                    <a:gd name="connsiteY1" fmla="*/ 68 h 846"/>
                    <a:gd name="connsiteX2" fmla="*/ 548 w 562"/>
                    <a:gd name="connsiteY2" fmla="*/ 170 h 846"/>
                    <a:gd name="connsiteX3" fmla="*/ 514 w 562"/>
                    <a:gd name="connsiteY3" fmla="*/ 310 h 846"/>
                    <a:gd name="connsiteX4" fmla="*/ 522 w 562"/>
                    <a:gd name="connsiteY4" fmla="*/ 392 h 846"/>
                    <a:gd name="connsiteX5" fmla="*/ 542 w 562"/>
                    <a:gd name="connsiteY5" fmla="*/ 456 h 846"/>
                    <a:gd name="connsiteX6" fmla="*/ 540 w 562"/>
                    <a:gd name="connsiteY6" fmla="*/ 530 h 846"/>
                    <a:gd name="connsiteX7" fmla="*/ 473 w 562"/>
                    <a:gd name="connsiteY7" fmla="*/ 592 h 846"/>
                    <a:gd name="connsiteX8" fmla="*/ 170 w 562"/>
                    <a:gd name="connsiteY8" fmla="*/ 846 h 846"/>
                    <a:gd name="connsiteX9" fmla="*/ 170 w 562"/>
                    <a:gd name="connsiteY9" fmla="*/ 692 h 846"/>
                    <a:gd name="connsiteX10" fmla="*/ 142 w 562"/>
                    <a:gd name="connsiteY10" fmla="*/ 662 h 846"/>
                    <a:gd name="connsiteX11" fmla="*/ 142 w 562"/>
                    <a:gd name="connsiteY11" fmla="*/ 580 h 846"/>
                    <a:gd name="connsiteX12" fmla="*/ 92 w 562"/>
                    <a:gd name="connsiteY12" fmla="*/ 582 h 846"/>
                    <a:gd name="connsiteX13" fmla="*/ 62 w 562"/>
                    <a:gd name="connsiteY13" fmla="*/ 508 h 846"/>
                    <a:gd name="connsiteX14" fmla="*/ 84 w 562"/>
                    <a:gd name="connsiteY14" fmla="*/ 492 h 846"/>
                    <a:gd name="connsiteX15" fmla="*/ 86 w 562"/>
                    <a:gd name="connsiteY15" fmla="*/ 434 h 846"/>
                    <a:gd name="connsiteX16" fmla="*/ 24 w 562"/>
                    <a:gd name="connsiteY16" fmla="*/ 436 h 846"/>
                    <a:gd name="connsiteX17" fmla="*/ 0 w 562"/>
                    <a:gd name="connsiteY17" fmla="*/ 266 h 846"/>
                    <a:gd name="connsiteX18" fmla="*/ 44 w 562"/>
                    <a:gd name="connsiteY18" fmla="*/ 298 h 846"/>
                    <a:gd name="connsiteX19" fmla="*/ 132 w 562"/>
                    <a:gd name="connsiteY19" fmla="*/ 8 h 846"/>
                    <a:gd name="connsiteX0" fmla="*/ 236 w 562"/>
                    <a:gd name="connsiteY0" fmla="*/ 0 h 846"/>
                    <a:gd name="connsiteX1" fmla="*/ 432 w 562"/>
                    <a:gd name="connsiteY1" fmla="*/ 68 h 846"/>
                    <a:gd name="connsiteX2" fmla="*/ 548 w 562"/>
                    <a:gd name="connsiteY2" fmla="*/ 170 h 846"/>
                    <a:gd name="connsiteX3" fmla="*/ 514 w 562"/>
                    <a:gd name="connsiteY3" fmla="*/ 310 h 846"/>
                    <a:gd name="connsiteX4" fmla="*/ 522 w 562"/>
                    <a:gd name="connsiteY4" fmla="*/ 392 h 846"/>
                    <a:gd name="connsiteX5" fmla="*/ 542 w 562"/>
                    <a:gd name="connsiteY5" fmla="*/ 456 h 846"/>
                    <a:gd name="connsiteX6" fmla="*/ 540 w 562"/>
                    <a:gd name="connsiteY6" fmla="*/ 530 h 846"/>
                    <a:gd name="connsiteX7" fmla="*/ 473 w 562"/>
                    <a:gd name="connsiteY7" fmla="*/ 592 h 846"/>
                    <a:gd name="connsiteX8" fmla="*/ 170 w 562"/>
                    <a:gd name="connsiteY8" fmla="*/ 846 h 846"/>
                    <a:gd name="connsiteX9" fmla="*/ 170 w 562"/>
                    <a:gd name="connsiteY9" fmla="*/ 692 h 846"/>
                    <a:gd name="connsiteX10" fmla="*/ 142 w 562"/>
                    <a:gd name="connsiteY10" fmla="*/ 662 h 846"/>
                    <a:gd name="connsiteX11" fmla="*/ 142 w 562"/>
                    <a:gd name="connsiteY11" fmla="*/ 580 h 846"/>
                    <a:gd name="connsiteX12" fmla="*/ 92 w 562"/>
                    <a:gd name="connsiteY12" fmla="*/ 582 h 846"/>
                    <a:gd name="connsiteX13" fmla="*/ 62 w 562"/>
                    <a:gd name="connsiteY13" fmla="*/ 508 h 846"/>
                    <a:gd name="connsiteX14" fmla="*/ 84 w 562"/>
                    <a:gd name="connsiteY14" fmla="*/ 492 h 846"/>
                    <a:gd name="connsiteX15" fmla="*/ 86 w 562"/>
                    <a:gd name="connsiteY15" fmla="*/ 434 h 846"/>
                    <a:gd name="connsiteX16" fmla="*/ 24 w 562"/>
                    <a:gd name="connsiteY16" fmla="*/ 436 h 846"/>
                    <a:gd name="connsiteX17" fmla="*/ 0 w 562"/>
                    <a:gd name="connsiteY17" fmla="*/ 266 h 846"/>
                    <a:gd name="connsiteX18" fmla="*/ 44 w 562"/>
                    <a:gd name="connsiteY18" fmla="*/ 298 h 846"/>
                    <a:gd name="connsiteX19" fmla="*/ 132 w 562"/>
                    <a:gd name="connsiteY19" fmla="*/ 8 h 846"/>
                    <a:gd name="connsiteX0" fmla="*/ 236 w 562"/>
                    <a:gd name="connsiteY0" fmla="*/ 0 h 846"/>
                    <a:gd name="connsiteX1" fmla="*/ 432 w 562"/>
                    <a:gd name="connsiteY1" fmla="*/ 68 h 846"/>
                    <a:gd name="connsiteX2" fmla="*/ 548 w 562"/>
                    <a:gd name="connsiteY2" fmla="*/ 170 h 846"/>
                    <a:gd name="connsiteX3" fmla="*/ 514 w 562"/>
                    <a:gd name="connsiteY3" fmla="*/ 310 h 846"/>
                    <a:gd name="connsiteX4" fmla="*/ 522 w 562"/>
                    <a:gd name="connsiteY4" fmla="*/ 392 h 846"/>
                    <a:gd name="connsiteX5" fmla="*/ 542 w 562"/>
                    <a:gd name="connsiteY5" fmla="*/ 456 h 846"/>
                    <a:gd name="connsiteX6" fmla="*/ 540 w 562"/>
                    <a:gd name="connsiteY6" fmla="*/ 530 h 846"/>
                    <a:gd name="connsiteX7" fmla="*/ 473 w 562"/>
                    <a:gd name="connsiteY7" fmla="*/ 592 h 846"/>
                    <a:gd name="connsiteX8" fmla="*/ 170 w 562"/>
                    <a:gd name="connsiteY8" fmla="*/ 846 h 846"/>
                    <a:gd name="connsiteX9" fmla="*/ 170 w 562"/>
                    <a:gd name="connsiteY9" fmla="*/ 692 h 846"/>
                    <a:gd name="connsiteX10" fmla="*/ 142 w 562"/>
                    <a:gd name="connsiteY10" fmla="*/ 662 h 846"/>
                    <a:gd name="connsiteX11" fmla="*/ 142 w 562"/>
                    <a:gd name="connsiteY11" fmla="*/ 580 h 846"/>
                    <a:gd name="connsiteX12" fmla="*/ 92 w 562"/>
                    <a:gd name="connsiteY12" fmla="*/ 582 h 846"/>
                    <a:gd name="connsiteX13" fmla="*/ 62 w 562"/>
                    <a:gd name="connsiteY13" fmla="*/ 508 h 846"/>
                    <a:gd name="connsiteX14" fmla="*/ 84 w 562"/>
                    <a:gd name="connsiteY14" fmla="*/ 492 h 846"/>
                    <a:gd name="connsiteX15" fmla="*/ 86 w 562"/>
                    <a:gd name="connsiteY15" fmla="*/ 434 h 846"/>
                    <a:gd name="connsiteX16" fmla="*/ 24 w 562"/>
                    <a:gd name="connsiteY16" fmla="*/ 436 h 846"/>
                    <a:gd name="connsiteX17" fmla="*/ 0 w 562"/>
                    <a:gd name="connsiteY17" fmla="*/ 266 h 846"/>
                    <a:gd name="connsiteX18" fmla="*/ 44 w 562"/>
                    <a:gd name="connsiteY18" fmla="*/ 298 h 846"/>
                    <a:gd name="connsiteX19" fmla="*/ 132 w 562"/>
                    <a:gd name="connsiteY19" fmla="*/ 8 h 846"/>
                    <a:gd name="connsiteX0" fmla="*/ 236 w 562"/>
                    <a:gd name="connsiteY0" fmla="*/ 0 h 846"/>
                    <a:gd name="connsiteX1" fmla="*/ 432 w 562"/>
                    <a:gd name="connsiteY1" fmla="*/ 68 h 846"/>
                    <a:gd name="connsiteX2" fmla="*/ 548 w 562"/>
                    <a:gd name="connsiteY2" fmla="*/ 170 h 846"/>
                    <a:gd name="connsiteX3" fmla="*/ 514 w 562"/>
                    <a:gd name="connsiteY3" fmla="*/ 310 h 846"/>
                    <a:gd name="connsiteX4" fmla="*/ 522 w 562"/>
                    <a:gd name="connsiteY4" fmla="*/ 392 h 846"/>
                    <a:gd name="connsiteX5" fmla="*/ 542 w 562"/>
                    <a:gd name="connsiteY5" fmla="*/ 456 h 846"/>
                    <a:gd name="connsiteX6" fmla="*/ 540 w 562"/>
                    <a:gd name="connsiteY6" fmla="*/ 530 h 846"/>
                    <a:gd name="connsiteX7" fmla="*/ 473 w 562"/>
                    <a:gd name="connsiteY7" fmla="*/ 592 h 846"/>
                    <a:gd name="connsiteX8" fmla="*/ 473 w 562"/>
                    <a:gd name="connsiteY8" fmla="*/ 592 h 846"/>
                    <a:gd name="connsiteX9" fmla="*/ 170 w 562"/>
                    <a:gd name="connsiteY9" fmla="*/ 846 h 846"/>
                    <a:gd name="connsiteX10" fmla="*/ 170 w 562"/>
                    <a:gd name="connsiteY10" fmla="*/ 692 h 846"/>
                    <a:gd name="connsiteX11" fmla="*/ 142 w 562"/>
                    <a:gd name="connsiteY11" fmla="*/ 662 h 846"/>
                    <a:gd name="connsiteX12" fmla="*/ 142 w 562"/>
                    <a:gd name="connsiteY12" fmla="*/ 580 h 846"/>
                    <a:gd name="connsiteX13" fmla="*/ 92 w 562"/>
                    <a:gd name="connsiteY13" fmla="*/ 582 h 846"/>
                    <a:gd name="connsiteX14" fmla="*/ 62 w 562"/>
                    <a:gd name="connsiteY14" fmla="*/ 508 h 846"/>
                    <a:gd name="connsiteX15" fmla="*/ 84 w 562"/>
                    <a:gd name="connsiteY15" fmla="*/ 492 h 846"/>
                    <a:gd name="connsiteX16" fmla="*/ 86 w 562"/>
                    <a:gd name="connsiteY16" fmla="*/ 434 h 846"/>
                    <a:gd name="connsiteX17" fmla="*/ 24 w 562"/>
                    <a:gd name="connsiteY17" fmla="*/ 436 h 846"/>
                    <a:gd name="connsiteX18" fmla="*/ 0 w 562"/>
                    <a:gd name="connsiteY18" fmla="*/ 266 h 846"/>
                    <a:gd name="connsiteX19" fmla="*/ 44 w 562"/>
                    <a:gd name="connsiteY19" fmla="*/ 298 h 846"/>
                    <a:gd name="connsiteX20" fmla="*/ 132 w 562"/>
                    <a:gd name="connsiteY20" fmla="*/ 8 h 846"/>
                    <a:gd name="connsiteX0" fmla="*/ 236 w 562"/>
                    <a:gd name="connsiteY0" fmla="*/ 0 h 846"/>
                    <a:gd name="connsiteX1" fmla="*/ 432 w 562"/>
                    <a:gd name="connsiteY1" fmla="*/ 68 h 846"/>
                    <a:gd name="connsiteX2" fmla="*/ 548 w 562"/>
                    <a:gd name="connsiteY2" fmla="*/ 170 h 846"/>
                    <a:gd name="connsiteX3" fmla="*/ 514 w 562"/>
                    <a:gd name="connsiteY3" fmla="*/ 310 h 846"/>
                    <a:gd name="connsiteX4" fmla="*/ 522 w 562"/>
                    <a:gd name="connsiteY4" fmla="*/ 392 h 846"/>
                    <a:gd name="connsiteX5" fmla="*/ 542 w 562"/>
                    <a:gd name="connsiteY5" fmla="*/ 456 h 846"/>
                    <a:gd name="connsiteX6" fmla="*/ 540 w 562"/>
                    <a:gd name="connsiteY6" fmla="*/ 530 h 846"/>
                    <a:gd name="connsiteX7" fmla="*/ 473 w 562"/>
                    <a:gd name="connsiteY7" fmla="*/ 592 h 846"/>
                    <a:gd name="connsiteX8" fmla="*/ 473 w 562"/>
                    <a:gd name="connsiteY8" fmla="*/ 592 h 846"/>
                    <a:gd name="connsiteX9" fmla="*/ 170 w 562"/>
                    <a:gd name="connsiteY9" fmla="*/ 846 h 846"/>
                    <a:gd name="connsiteX10" fmla="*/ 170 w 562"/>
                    <a:gd name="connsiteY10" fmla="*/ 692 h 846"/>
                    <a:gd name="connsiteX11" fmla="*/ 142 w 562"/>
                    <a:gd name="connsiteY11" fmla="*/ 662 h 846"/>
                    <a:gd name="connsiteX12" fmla="*/ 142 w 562"/>
                    <a:gd name="connsiteY12" fmla="*/ 580 h 846"/>
                    <a:gd name="connsiteX13" fmla="*/ 92 w 562"/>
                    <a:gd name="connsiteY13" fmla="*/ 582 h 846"/>
                    <a:gd name="connsiteX14" fmla="*/ 62 w 562"/>
                    <a:gd name="connsiteY14" fmla="*/ 508 h 846"/>
                    <a:gd name="connsiteX15" fmla="*/ 84 w 562"/>
                    <a:gd name="connsiteY15" fmla="*/ 492 h 846"/>
                    <a:gd name="connsiteX16" fmla="*/ 86 w 562"/>
                    <a:gd name="connsiteY16" fmla="*/ 434 h 846"/>
                    <a:gd name="connsiteX17" fmla="*/ 24 w 562"/>
                    <a:gd name="connsiteY17" fmla="*/ 436 h 846"/>
                    <a:gd name="connsiteX18" fmla="*/ 0 w 562"/>
                    <a:gd name="connsiteY18" fmla="*/ 266 h 846"/>
                    <a:gd name="connsiteX19" fmla="*/ 44 w 562"/>
                    <a:gd name="connsiteY19" fmla="*/ 298 h 846"/>
                    <a:gd name="connsiteX20" fmla="*/ 132 w 562"/>
                    <a:gd name="connsiteY20" fmla="*/ 8 h 846"/>
                    <a:gd name="connsiteX0" fmla="*/ 236 w 562"/>
                    <a:gd name="connsiteY0" fmla="*/ 0 h 846"/>
                    <a:gd name="connsiteX1" fmla="*/ 432 w 562"/>
                    <a:gd name="connsiteY1" fmla="*/ 68 h 846"/>
                    <a:gd name="connsiteX2" fmla="*/ 548 w 562"/>
                    <a:gd name="connsiteY2" fmla="*/ 170 h 846"/>
                    <a:gd name="connsiteX3" fmla="*/ 514 w 562"/>
                    <a:gd name="connsiteY3" fmla="*/ 310 h 846"/>
                    <a:gd name="connsiteX4" fmla="*/ 522 w 562"/>
                    <a:gd name="connsiteY4" fmla="*/ 392 h 846"/>
                    <a:gd name="connsiteX5" fmla="*/ 542 w 562"/>
                    <a:gd name="connsiteY5" fmla="*/ 456 h 846"/>
                    <a:gd name="connsiteX6" fmla="*/ 540 w 562"/>
                    <a:gd name="connsiteY6" fmla="*/ 530 h 846"/>
                    <a:gd name="connsiteX7" fmla="*/ 473 w 562"/>
                    <a:gd name="connsiteY7" fmla="*/ 592 h 846"/>
                    <a:gd name="connsiteX8" fmla="*/ 473 w 562"/>
                    <a:gd name="connsiteY8" fmla="*/ 592 h 846"/>
                    <a:gd name="connsiteX9" fmla="*/ 170 w 562"/>
                    <a:gd name="connsiteY9" fmla="*/ 846 h 846"/>
                    <a:gd name="connsiteX10" fmla="*/ 170 w 562"/>
                    <a:gd name="connsiteY10" fmla="*/ 692 h 846"/>
                    <a:gd name="connsiteX11" fmla="*/ 142 w 562"/>
                    <a:gd name="connsiteY11" fmla="*/ 662 h 846"/>
                    <a:gd name="connsiteX12" fmla="*/ 142 w 562"/>
                    <a:gd name="connsiteY12" fmla="*/ 580 h 846"/>
                    <a:gd name="connsiteX13" fmla="*/ 92 w 562"/>
                    <a:gd name="connsiteY13" fmla="*/ 582 h 846"/>
                    <a:gd name="connsiteX14" fmla="*/ 62 w 562"/>
                    <a:gd name="connsiteY14" fmla="*/ 508 h 846"/>
                    <a:gd name="connsiteX15" fmla="*/ 84 w 562"/>
                    <a:gd name="connsiteY15" fmla="*/ 492 h 846"/>
                    <a:gd name="connsiteX16" fmla="*/ 86 w 562"/>
                    <a:gd name="connsiteY16" fmla="*/ 434 h 846"/>
                    <a:gd name="connsiteX17" fmla="*/ 24 w 562"/>
                    <a:gd name="connsiteY17" fmla="*/ 436 h 846"/>
                    <a:gd name="connsiteX18" fmla="*/ 0 w 562"/>
                    <a:gd name="connsiteY18" fmla="*/ 266 h 846"/>
                    <a:gd name="connsiteX19" fmla="*/ 44 w 562"/>
                    <a:gd name="connsiteY19" fmla="*/ 298 h 846"/>
                    <a:gd name="connsiteX20" fmla="*/ 132 w 562"/>
                    <a:gd name="connsiteY20" fmla="*/ 8 h 846"/>
                    <a:gd name="connsiteX0" fmla="*/ 236 w 562"/>
                    <a:gd name="connsiteY0" fmla="*/ 0 h 846"/>
                    <a:gd name="connsiteX1" fmla="*/ 432 w 562"/>
                    <a:gd name="connsiteY1" fmla="*/ 68 h 846"/>
                    <a:gd name="connsiteX2" fmla="*/ 548 w 562"/>
                    <a:gd name="connsiteY2" fmla="*/ 170 h 846"/>
                    <a:gd name="connsiteX3" fmla="*/ 514 w 562"/>
                    <a:gd name="connsiteY3" fmla="*/ 310 h 846"/>
                    <a:gd name="connsiteX4" fmla="*/ 522 w 562"/>
                    <a:gd name="connsiteY4" fmla="*/ 392 h 846"/>
                    <a:gd name="connsiteX5" fmla="*/ 542 w 562"/>
                    <a:gd name="connsiteY5" fmla="*/ 456 h 846"/>
                    <a:gd name="connsiteX6" fmla="*/ 540 w 562"/>
                    <a:gd name="connsiteY6" fmla="*/ 530 h 846"/>
                    <a:gd name="connsiteX7" fmla="*/ 473 w 562"/>
                    <a:gd name="connsiteY7" fmla="*/ 592 h 846"/>
                    <a:gd name="connsiteX8" fmla="*/ 473 w 562"/>
                    <a:gd name="connsiteY8" fmla="*/ 592 h 846"/>
                    <a:gd name="connsiteX9" fmla="*/ 170 w 562"/>
                    <a:gd name="connsiteY9" fmla="*/ 846 h 846"/>
                    <a:gd name="connsiteX10" fmla="*/ 170 w 562"/>
                    <a:gd name="connsiteY10" fmla="*/ 692 h 846"/>
                    <a:gd name="connsiteX11" fmla="*/ 142 w 562"/>
                    <a:gd name="connsiteY11" fmla="*/ 662 h 846"/>
                    <a:gd name="connsiteX12" fmla="*/ 142 w 562"/>
                    <a:gd name="connsiteY12" fmla="*/ 580 h 846"/>
                    <a:gd name="connsiteX13" fmla="*/ 92 w 562"/>
                    <a:gd name="connsiteY13" fmla="*/ 582 h 846"/>
                    <a:gd name="connsiteX14" fmla="*/ 62 w 562"/>
                    <a:gd name="connsiteY14" fmla="*/ 508 h 846"/>
                    <a:gd name="connsiteX15" fmla="*/ 84 w 562"/>
                    <a:gd name="connsiteY15" fmla="*/ 492 h 846"/>
                    <a:gd name="connsiteX16" fmla="*/ 86 w 562"/>
                    <a:gd name="connsiteY16" fmla="*/ 434 h 846"/>
                    <a:gd name="connsiteX17" fmla="*/ 24 w 562"/>
                    <a:gd name="connsiteY17" fmla="*/ 436 h 846"/>
                    <a:gd name="connsiteX18" fmla="*/ 0 w 562"/>
                    <a:gd name="connsiteY18" fmla="*/ 266 h 846"/>
                    <a:gd name="connsiteX19" fmla="*/ 44 w 562"/>
                    <a:gd name="connsiteY19" fmla="*/ 298 h 846"/>
                    <a:gd name="connsiteX20" fmla="*/ 132 w 562"/>
                    <a:gd name="connsiteY20" fmla="*/ 8 h 846"/>
                    <a:gd name="connsiteX0" fmla="*/ 236 w 562"/>
                    <a:gd name="connsiteY0" fmla="*/ 0 h 846"/>
                    <a:gd name="connsiteX1" fmla="*/ 432 w 562"/>
                    <a:gd name="connsiteY1" fmla="*/ 68 h 846"/>
                    <a:gd name="connsiteX2" fmla="*/ 548 w 562"/>
                    <a:gd name="connsiteY2" fmla="*/ 170 h 846"/>
                    <a:gd name="connsiteX3" fmla="*/ 514 w 562"/>
                    <a:gd name="connsiteY3" fmla="*/ 310 h 846"/>
                    <a:gd name="connsiteX4" fmla="*/ 522 w 562"/>
                    <a:gd name="connsiteY4" fmla="*/ 392 h 846"/>
                    <a:gd name="connsiteX5" fmla="*/ 542 w 562"/>
                    <a:gd name="connsiteY5" fmla="*/ 456 h 846"/>
                    <a:gd name="connsiteX6" fmla="*/ 540 w 562"/>
                    <a:gd name="connsiteY6" fmla="*/ 530 h 846"/>
                    <a:gd name="connsiteX7" fmla="*/ 473 w 562"/>
                    <a:gd name="connsiteY7" fmla="*/ 592 h 846"/>
                    <a:gd name="connsiteX8" fmla="*/ 170 w 562"/>
                    <a:gd name="connsiteY8" fmla="*/ 846 h 846"/>
                    <a:gd name="connsiteX9" fmla="*/ 170 w 562"/>
                    <a:gd name="connsiteY9" fmla="*/ 692 h 846"/>
                    <a:gd name="connsiteX10" fmla="*/ 142 w 562"/>
                    <a:gd name="connsiteY10" fmla="*/ 662 h 846"/>
                    <a:gd name="connsiteX11" fmla="*/ 142 w 562"/>
                    <a:gd name="connsiteY11" fmla="*/ 580 h 846"/>
                    <a:gd name="connsiteX12" fmla="*/ 92 w 562"/>
                    <a:gd name="connsiteY12" fmla="*/ 582 h 846"/>
                    <a:gd name="connsiteX13" fmla="*/ 62 w 562"/>
                    <a:gd name="connsiteY13" fmla="*/ 508 h 846"/>
                    <a:gd name="connsiteX14" fmla="*/ 84 w 562"/>
                    <a:gd name="connsiteY14" fmla="*/ 492 h 846"/>
                    <a:gd name="connsiteX15" fmla="*/ 86 w 562"/>
                    <a:gd name="connsiteY15" fmla="*/ 434 h 846"/>
                    <a:gd name="connsiteX16" fmla="*/ 24 w 562"/>
                    <a:gd name="connsiteY16" fmla="*/ 436 h 846"/>
                    <a:gd name="connsiteX17" fmla="*/ 0 w 562"/>
                    <a:gd name="connsiteY17" fmla="*/ 266 h 846"/>
                    <a:gd name="connsiteX18" fmla="*/ 44 w 562"/>
                    <a:gd name="connsiteY18" fmla="*/ 298 h 846"/>
                    <a:gd name="connsiteX19" fmla="*/ 132 w 562"/>
                    <a:gd name="connsiteY19" fmla="*/ 8 h 846"/>
                    <a:gd name="connsiteX0" fmla="*/ 236 w 562"/>
                    <a:gd name="connsiteY0" fmla="*/ 0 h 846"/>
                    <a:gd name="connsiteX1" fmla="*/ 432 w 562"/>
                    <a:gd name="connsiteY1" fmla="*/ 68 h 846"/>
                    <a:gd name="connsiteX2" fmla="*/ 548 w 562"/>
                    <a:gd name="connsiteY2" fmla="*/ 170 h 846"/>
                    <a:gd name="connsiteX3" fmla="*/ 514 w 562"/>
                    <a:gd name="connsiteY3" fmla="*/ 310 h 846"/>
                    <a:gd name="connsiteX4" fmla="*/ 522 w 562"/>
                    <a:gd name="connsiteY4" fmla="*/ 392 h 846"/>
                    <a:gd name="connsiteX5" fmla="*/ 542 w 562"/>
                    <a:gd name="connsiteY5" fmla="*/ 456 h 846"/>
                    <a:gd name="connsiteX6" fmla="*/ 540 w 562"/>
                    <a:gd name="connsiteY6" fmla="*/ 530 h 846"/>
                    <a:gd name="connsiteX7" fmla="*/ 473 w 562"/>
                    <a:gd name="connsiteY7" fmla="*/ 646 h 846"/>
                    <a:gd name="connsiteX8" fmla="*/ 170 w 562"/>
                    <a:gd name="connsiteY8" fmla="*/ 846 h 846"/>
                    <a:gd name="connsiteX9" fmla="*/ 170 w 562"/>
                    <a:gd name="connsiteY9" fmla="*/ 692 h 846"/>
                    <a:gd name="connsiteX10" fmla="*/ 142 w 562"/>
                    <a:gd name="connsiteY10" fmla="*/ 662 h 846"/>
                    <a:gd name="connsiteX11" fmla="*/ 142 w 562"/>
                    <a:gd name="connsiteY11" fmla="*/ 580 h 846"/>
                    <a:gd name="connsiteX12" fmla="*/ 92 w 562"/>
                    <a:gd name="connsiteY12" fmla="*/ 582 h 846"/>
                    <a:gd name="connsiteX13" fmla="*/ 62 w 562"/>
                    <a:gd name="connsiteY13" fmla="*/ 508 h 846"/>
                    <a:gd name="connsiteX14" fmla="*/ 84 w 562"/>
                    <a:gd name="connsiteY14" fmla="*/ 492 h 846"/>
                    <a:gd name="connsiteX15" fmla="*/ 86 w 562"/>
                    <a:gd name="connsiteY15" fmla="*/ 434 h 846"/>
                    <a:gd name="connsiteX16" fmla="*/ 24 w 562"/>
                    <a:gd name="connsiteY16" fmla="*/ 436 h 846"/>
                    <a:gd name="connsiteX17" fmla="*/ 0 w 562"/>
                    <a:gd name="connsiteY17" fmla="*/ 266 h 846"/>
                    <a:gd name="connsiteX18" fmla="*/ 44 w 562"/>
                    <a:gd name="connsiteY18" fmla="*/ 298 h 846"/>
                    <a:gd name="connsiteX19" fmla="*/ 132 w 562"/>
                    <a:gd name="connsiteY19" fmla="*/ 8 h 846"/>
                    <a:gd name="connsiteX0" fmla="*/ 236 w 562"/>
                    <a:gd name="connsiteY0" fmla="*/ 0 h 846"/>
                    <a:gd name="connsiteX1" fmla="*/ 432 w 562"/>
                    <a:gd name="connsiteY1" fmla="*/ 68 h 846"/>
                    <a:gd name="connsiteX2" fmla="*/ 548 w 562"/>
                    <a:gd name="connsiteY2" fmla="*/ 170 h 846"/>
                    <a:gd name="connsiteX3" fmla="*/ 514 w 562"/>
                    <a:gd name="connsiteY3" fmla="*/ 310 h 846"/>
                    <a:gd name="connsiteX4" fmla="*/ 522 w 562"/>
                    <a:gd name="connsiteY4" fmla="*/ 392 h 846"/>
                    <a:gd name="connsiteX5" fmla="*/ 542 w 562"/>
                    <a:gd name="connsiteY5" fmla="*/ 456 h 846"/>
                    <a:gd name="connsiteX6" fmla="*/ 540 w 562"/>
                    <a:gd name="connsiteY6" fmla="*/ 530 h 846"/>
                    <a:gd name="connsiteX7" fmla="*/ 473 w 562"/>
                    <a:gd name="connsiteY7" fmla="*/ 646 h 846"/>
                    <a:gd name="connsiteX8" fmla="*/ 170 w 562"/>
                    <a:gd name="connsiteY8" fmla="*/ 846 h 846"/>
                    <a:gd name="connsiteX9" fmla="*/ 170 w 562"/>
                    <a:gd name="connsiteY9" fmla="*/ 692 h 846"/>
                    <a:gd name="connsiteX10" fmla="*/ 142 w 562"/>
                    <a:gd name="connsiteY10" fmla="*/ 662 h 846"/>
                    <a:gd name="connsiteX11" fmla="*/ 142 w 562"/>
                    <a:gd name="connsiteY11" fmla="*/ 580 h 846"/>
                    <a:gd name="connsiteX12" fmla="*/ 92 w 562"/>
                    <a:gd name="connsiteY12" fmla="*/ 582 h 846"/>
                    <a:gd name="connsiteX13" fmla="*/ 62 w 562"/>
                    <a:gd name="connsiteY13" fmla="*/ 508 h 846"/>
                    <a:gd name="connsiteX14" fmla="*/ 84 w 562"/>
                    <a:gd name="connsiteY14" fmla="*/ 492 h 846"/>
                    <a:gd name="connsiteX15" fmla="*/ 86 w 562"/>
                    <a:gd name="connsiteY15" fmla="*/ 434 h 846"/>
                    <a:gd name="connsiteX16" fmla="*/ 24 w 562"/>
                    <a:gd name="connsiteY16" fmla="*/ 436 h 846"/>
                    <a:gd name="connsiteX17" fmla="*/ 0 w 562"/>
                    <a:gd name="connsiteY17" fmla="*/ 266 h 846"/>
                    <a:gd name="connsiteX18" fmla="*/ 132 w 562"/>
                    <a:gd name="connsiteY18" fmla="*/ 8 h 846"/>
                    <a:gd name="connsiteX0" fmla="*/ 236 w 562"/>
                    <a:gd name="connsiteY0" fmla="*/ 0 h 846"/>
                    <a:gd name="connsiteX1" fmla="*/ 432 w 562"/>
                    <a:gd name="connsiteY1" fmla="*/ 68 h 846"/>
                    <a:gd name="connsiteX2" fmla="*/ 548 w 562"/>
                    <a:gd name="connsiteY2" fmla="*/ 170 h 846"/>
                    <a:gd name="connsiteX3" fmla="*/ 514 w 562"/>
                    <a:gd name="connsiteY3" fmla="*/ 310 h 846"/>
                    <a:gd name="connsiteX4" fmla="*/ 522 w 562"/>
                    <a:gd name="connsiteY4" fmla="*/ 392 h 846"/>
                    <a:gd name="connsiteX5" fmla="*/ 542 w 562"/>
                    <a:gd name="connsiteY5" fmla="*/ 456 h 846"/>
                    <a:gd name="connsiteX6" fmla="*/ 540 w 562"/>
                    <a:gd name="connsiteY6" fmla="*/ 530 h 846"/>
                    <a:gd name="connsiteX7" fmla="*/ 473 w 562"/>
                    <a:gd name="connsiteY7" fmla="*/ 646 h 846"/>
                    <a:gd name="connsiteX8" fmla="*/ 170 w 562"/>
                    <a:gd name="connsiteY8" fmla="*/ 846 h 846"/>
                    <a:gd name="connsiteX9" fmla="*/ 170 w 562"/>
                    <a:gd name="connsiteY9" fmla="*/ 692 h 846"/>
                    <a:gd name="connsiteX10" fmla="*/ 142 w 562"/>
                    <a:gd name="connsiteY10" fmla="*/ 662 h 846"/>
                    <a:gd name="connsiteX11" fmla="*/ 142 w 562"/>
                    <a:gd name="connsiteY11" fmla="*/ 580 h 846"/>
                    <a:gd name="connsiteX12" fmla="*/ 92 w 562"/>
                    <a:gd name="connsiteY12" fmla="*/ 582 h 846"/>
                    <a:gd name="connsiteX13" fmla="*/ 62 w 562"/>
                    <a:gd name="connsiteY13" fmla="*/ 508 h 846"/>
                    <a:gd name="connsiteX14" fmla="*/ 84 w 562"/>
                    <a:gd name="connsiteY14" fmla="*/ 492 h 846"/>
                    <a:gd name="connsiteX15" fmla="*/ 86 w 562"/>
                    <a:gd name="connsiteY15" fmla="*/ 434 h 846"/>
                    <a:gd name="connsiteX16" fmla="*/ 24 w 562"/>
                    <a:gd name="connsiteY16" fmla="*/ 436 h 846"/>
                    <a:gd name="connsiteX17" fmla="*/ 0 w 562"/>
                    <a:gd name="connsiteY17" fmla="*/ 266 h 846"/>
                    <a:gd name="connsiteX18" fmla="*/ 82 w 562"/>
                    <a:gd name="connsiteY18" fmla="*/ 261 h 846"/>
                    <a:gd name="connsiteX19" fmla="*/ 132 w 562"/>
                    <a:gd name="connsiteY19" fmla="*/ 8 h 846"/>
                    <a:gd name="connsiteX0" fmla="*/ 236 w 562"/>
                    <a:gd name="connsiteY0" fmla="*/ 0 h 846"/>
                    <a:gd name="connsiteX1" fmla="*/ 432 w 562"/>
                    <a:gd name="connsiteY1" fmla="*/ 68 h 846"/>
                    <a:gd name="connsiteX2" fmla="*/ 548 w 562"/>
                    <a:gd name="connsiteY2" fmla="*/ 170 h 846"/>
                    <a:gd name="connsiteX3" fmla="*/ 514 w 562"/>
                    <a:gd name="connsiteY3" fmla="*/ 310 h 846"/>
                    <a:gd name="connsiteX4" fmla="*/ 522 w 562"/>
                    <a:gd name="connsiteY4" fmla="*/ 392 h 846"/>
                    <a:gd name="connsiteX5" fmla="*/ 542 w 562"/>
                    <a:gd name="connsiteY5" fmla="*/ 456 h 846"/>
                    <a:gd name="connsiteX6" fmla="*/ 540 w 562"/>
                    <a:gd name="connsiteY6" fmla="*/ 530 h 846"/>
                    <a:gd name="connsiteX7" fmla="*/ 473 w 562"/>
                    <a:gd name="connsiteY7" fmla="*/ 646 h 846"/>
                    <a:gd name="connsiteX8" fmla="*/ 170 w 562"/>
                    <a:gd name="connsiteY8" fmla="*/ 846 h 846"/>
                    <a:gd name="connsiteX9" fmla="*/ 170 w 562"/>
                    <a:gd name="connsiteY9" fmla="*/ 692 h 846"/>
                    <a:gd name="connsiteX10" fmla="*/ 142 w 562"/>
                    <a:gd name="connsiteY10" fmla="*/ 662 h 846"/>
                    <a:gd name="connsiteX11" fmla="*/ 142 w 562"/>
                    <a:gd name="connsiteY11" fmla="*/ 580 h 846"/>
                    <a:gd name="connsiteX12" fmla="*/ 92 w 562"/>
                    <a:gd name="connsiteY12" fmla="*/ 582 h 846"/>
                    <a:gd name="connsiteX13" fmla="*/ 62 w 562"/>
                    <a:gd name="connsiteY13" fmla="*/ 508 h 846"/>
                    <a:gd name="connsiteX14" fmla="*/ 84 w 562"/>
                    <a:gd name="connsiteY14" fmla="*/ 492 h 846"/>
                    <a:gd name="connsiteX15" fmla="*/ 86 w 562"/>
                    <a:gd name="connsiteY15" fmla="*/ 434 h 846"/>
                    <a:gd name="connsiteX16" fmla="*/ 24 w 562"/>
                    <a:gd name="connsiteY16" fmla="*/ 436 h 846"/>
                    <a:gd name="connsiteX17" fmla="*/ 0 w 562"/>
                    <a:gd name="connsiteY17" fmla="*/ 266 h 846"/>
                    <a:gd name="connsiteX18" fmla="*/ 82 w 562"/>
                    <a:gd name="connsiteY18" fmla="*/ 261 h 846"/>
                    <a:gd name="connsiteX19" fmla="*/ 82 w 562"/>
                    <a:gd name="connsiteY19" fmla="*/ 257 h 846"/>
                    <a:gd name="connsiteX20" fmla="*/ 132 w 562"/>
                    <a:gd name="connsiteY20" fmla="*/ 8 h 846"/>
                    <a:gd name="connsiteX0" fmla="*/ 236 w 562"/>
                    <a:gd name="connsiteY0" fmla="*/ 0 h 846"/>
                    <a:gd name="connsiteX1" fmla="*/ 432 w 562"/>
                    <a:gd name="connsiteY1" fmla="*/ 68 h 846"/>
                    <a:gd name="connsiteX2" fmla="*/ 548 w 562"/>
                    <a:gd name="connsiteY2" fmla="*/ 170 h 846"/>
                    <a:gd name="connsiteX3" fmla="*/ 514 w 562"/>
                    <a:gd name="connsiteY3" fmla="*/ 310 h 846"/>
                    <a:gd name="connsiteX4" fmla="*/ 522 w 562"/>
                    <a:gd name="connsiteY4" fmla="*/ 392 h 846"/>
                    <a:gd name="connsiteX5" fmla="*/ 542 w 562"/>
                    <a:gd name="connsiteY5" fmla="*/ 456 h 846"/>
                    <a:gd name="connsiteX6" fmla="*/ 540 w 562"/>
                    <a:gd name="connsiteY6" fmla="*/ 530 h 846"/>
                    <a:gd name="connsiteX7" fmla="*/ 473 w 562"/>
                    <a:gd name="connsiteY7" fmla="*/ 646 h 846"/>
                    <a:gd name="connsiteX8" fmla="*/ 170 w 562"/>
                    <a:gd name="connsiteY8" fmla="*/ 846 h 846"/>
                    <a:gd name="connsiteX9" fmla="*/ 170 w 562"/>
                    <a:gd name="connsiteY9" fmla="*/ 692 h 846"/>
                    <a:gd name="connsiteX10" fmla="*/ 142 w 562"/>
                    <a:gd name="connsiteY10" fmla="*/ 662 h 846"/>
                    <a:gd name="connsiteX11" fmla="*/ 142 w 562"/>
                    <a:gd name="connsiteY11" fmla="*/ 580 h 846"/>
                    <a:gd name="connsiteX12" fmla="*/ 92 w 562"/>
                    <a:gd name="connsiteY12" fmla="*/ 582 h 846"/>
                    <a:gd name="connsiteX13" fmla="*/ 62 w 562"/>
                    <a:gd name="connsiteY13" fmla="*/ 508 h 846"/>
                    <a:gd name="connsiteX14" fmla="*/ 84 w 562"/>
                    <a:gd name="connsiteY14" fmla="*/ 492 h 846"/>
                    <a:gd name="connsiteX15" fmla="*/ 86 w 562"/>
                    <a:gd name="connsiteY15" fmla="*/ 434 h 846"/>
                    <a:gd name="connsiteX16" fmla="*/ 24 w 562"/>
                    <a:gd name="connsiteY16" fmla="*/ 436 h 846"/>
                    <a:gd name="connsiteX17" fmla="*/ 0 w 562"/>
                    <a:gd name="connsiteY17" fmla="*/ 266 h 846"/>
                    <a:gd name="connsiteX18" fmla="*/ 82 w 562"/>
                    <a:gd name="connsiteY18" fmla="*/ 261 h 846"/>
                    <a:gd name="connsiteX19" fmla="*/ 82 w 562"/>
                    <a:gd name="connsiteY19" fmla="*/ 257 h 846"/>
                    <a:gd name="connsiteX20" fmla="*/ 91 w 562"/>
                    <a:gd name="connsiteY20" fmla="*/ 257 h 846"/>
                    <a:gd name="connsiteX21" fmla="*/ 132 w 562"/>
                    <a:gd name="connsiteY21" fmla="*/ 8 h 846"/>
                    <a:gd name="connsiteX0" fmla="*/ 236 w 562"/>
                    <a:gd name="connsiteY0" fmla="*/ 0 h 846"/>
                    <a:gd name="connsiteX1" fmla="*/ 432 w 562"/>
                    <a:gd name="connsiteY1" fmla="*/ 68 h 846"/>
                    <a:gd name="connsiteX2" fmla="*/ 548 w 562"/>
                    <a:gd name="connsiteY2" fmla="*/ 170 h 846"/>
                    <a:gd name="connsiteX3" fmla="*/ 514 w 562"/>
                    <a:gd name="connsiteY3" fmla="*/ 310 h 846"/>
                    <a:gd name="connsiteX4" fmla="*/ 522 w 562"/>
                    <a:gd name="connsiteY4" fmla="*/ 392 h 846"/>
                    <a:gd name="connsiteX5" fmla="*/ 542 w 562"/>
                    <a:gd name="connsiteY5" fmla="*/ 456 h 846"/>
                    <a:gd name="connsiteX6" fmla="*/ 540 w 562"/>
                    <a:gd name="connsiteY6" fmla="*/ 530 h 846"/>
                    <a:gd name="connsiteX7" fmla="*/ 473 w 562"/>
                    <a:gd name="connsiteY7" fmla="*/ 646 h 846"/>
                    <a:gd name="connsiteX8" fmla="*/ 170 w 562"/>
                    <a:gd name="connsiteY8" fmla="*/ 846 h 846"/>
                    <a:gd name="connsiteX9" fmla="*/ 170 w 562"/>
                    <a:gd name="connsiteY9" fmla="*/ 692 h 846"/>
                    <a:gd name="connsiteX10" fmla="*/ 142 w 562"/>
                    <a:gd name="connsiteY10" fmla="*/ 662 h 846"/>
                    <a:gd name="connsiteX11" fmla="*/ 142 w 562"/>
                    <a:gd name="connsiteY11" fmla="*/ 580 h 846"/>
                    <a:gd name="connsiteX12" fmla="*/ 92 w 562"/>
                    <a:gd name="connsiteY12" fmla="*/ 582 h 846"/>
                    <a:gd name="connsiteX13" fmla="*/ 62 w 562"/>
                    <a:gd name="connsiteY13" fmla="*/ 508 h 846"/>
                    <a:gd name="connsiteX14" fmla="*/ 84 w 562"/>
                    <a:gd name="connsiteY14" fmla="*/ 492 h 846"/>
                    <a:gd name="connsiteX15" fmla="*/ 86 w 562"/>
                    <a:gd name="connsiteY15" fmla="*/ 434 h 846"/>
                    <a:gd name="connsiteX16" fmla="*/ 24 w 562"/>
                    <a:gd name="connsiteY16" fmla="*/ 436 h 846"/>
                    <a:gd name="connsiteX17" fmla="*/ 0 w 562"/>
                    <a:gd name="connsiteY17" fmla="*/ 266 h 846"/>
                    <a:gd name="connsiteX18" fmla="*/ 82 w 562"/>
                    <a:gd name="connsiteY18" fmla="*/ 261 h 846"/>
                    <a:gd name="connsiteX19" fmla="*/ 82 w 562"/>
                    <a:gd name="connsiteY19" fmla="*/ 257 h 846"/>
                    <a:gd name="connsiteX20" fmla="*/ 132 w 562"/>
                    <a:gd name="connsiteY20" fmla="*/ 8 h 846"/>
                    <a:gd name="connsiteX0" fmla="*/ 236 w 562"/>
                    <a:gd name="connsiteY0" fmla="*/ 0 h 846"/>
                    <a:gd name="connsiteX1" fmla="*/ 432 w 562"/>
                    <a:gd name="connsiteY1" fmla="*/ 68 h 846"/>
                    <a:gd name="connsiteX2" fmla="*/ 548 w 562"/>
                    <a:gd name="connsiteY2" fmla="*/ 170 h 846"/>
                    <a:gd name="connsiteX3" fmla="*/ 514 w 562"/>
                    <a:gd name="connsiteY3" fmla="*/ 310 h 846"/>
                    <a:gd name="connsiteX4" fmla="*/ 522 w 562"/>
                    <a:gd name="connsiteY4" fmla="*/ 392 h 846"/>
                    <a:gd name="connsiteX5" fmla="*/ 542 w 562"/>
                    <a:gd name="connsiteY5" fmla="*/ 456 h 846"/>
                    <a:gd name="connsiteX6" fmla="*/ 540 w 562"/>
                    <a:gd name="connsiteY6" fmla="*/ 530 h 846"/>
                    <a:gd name="connsiteX7" fmla="*/ 473 w 562"/>
                    <a:gd name="connsiteY7" fmla="*/ 646 h 846"/>
                    <a:gd name="connsiteX8" fmla="*/ 170 w 562"/>
                    <a:gd name="connsiteY8" fmla="*/ 846 h 846"/>
                    <a:gd name="connsiteX9" fmla="*/ 170 w 562"/>
                    <a:gd name="connsiteY9" fmla="*/ 692 h 846"/>
                    <a:gd name="connsiteX10" fmla="*/ 142 w 562"/>
                    <a:gd name="connsiteY10" fmla="*/ 662 h 846"/>
                    <a:gd name="connsiteX11" fmla="*/ 142 w 562"/>
                    <a:gd name="connsiteY11" fmla="*/ 580 h 846"/>
                    <a:gd name="connsiteX12" fmla="*/ 92 w 562"/>
                    <a:gd name="connsiteY12" fmla="*/ 582 h 846"/>
                    <a:gd name="connsiteX13" fmla="*/ 62 w 562"/>
                    <a:gd name="connsiteY13" fmla="*/ 508 h 846"/>
                    <a:gd name="connsiteX14" fmla="*/ 84 w 562"/>
                    <a:gd name="connsiteY14" fmla="*/ 492 h 846"/>
                    <a:gd name="connsiteX15" fmla="*/ 86 w 562"/>
                    <a:gd name="connsiteY15" fmla="*/ 434 h 846"/>
                    <a:gd name="connsiteX16" fmla="*/ 24 w 562"/>
                    <a:gd name="connsiteY16" fmla="*/ 436 h 846"/>
                    <a:gd name="connsiteX17" fmla="*/ 0 w 562"/>
                    <a:gd name="connsiteY17" fmla="*/ 266 h 846"/>
                    <a:gd name="connsiteX18" fmla="*/ 82 w 562"/>
                    <a:gd name="connsiteY18" fmla="*/ 261 h 846"/>
                    <a:gd name="connsiteX19" fmla="*/ 29 w 562"/>
                    <a:gd name="connsiteY19" fmla="*/ 257 h 846"/>
                    <a:gd name="connsiteX20" fmla="*/ 132 w 562"/>
                    <a:gd name="connsiteY20" fmla="*/ 8 h 846"/>
                    <a:gd name="connsiteX0" fmla="*/ 236 w 562"/>
                    <a:gd name="connsiteY0" fmla="*/ 0 h 846"/>
                    <a:gd name="connsiteX1" fmla="*/ 432 w 562"/>
                    <a:gd name="connsiteY1" fmla="*/ 68 h 846"/>
                    <a:gd name="connsiteX2" fmla="*/ 548 w 562"/>
                    <a:gd name="connsiteY2" fmla="*/ 170 h 846"/>
                    <a:gd name="connsiteX3" fmla="*/ 514 w 562"/>
                    <a:gd name="connsiteY3" fmla="*/ 310 h 846"/>
                    <a:gd name="connsiteX4" fmla="*/ 522 w 562"/>
                    <a:gd name="connsiteY4" fmla="*/ 392 h 846"/>
                    <a:gd name="connsiteX5" fmla="*/ 542 w 562"/>
                    <a:gd name="connsiteY5" fmla="*/ 456 h 846"/>
                    <a:gd name="connsiteX6" fmla="*/ 540 w 562"/>
                    <a:gd name="connsiteY6" fmla="*/ 530 h 846"/>
                    <a:gd name="connsiteX7" fmla="*/ 473 w 562"/>
                    <a:gd name="connsiteY7" fmla="*/ 646 h 846"/>
                    <a:gd name="connsiteX8" fmla="*/ 170 w 562"/>
                    <a:gd name="connsiteY8" fmla="*/ 846 h 846"/>
                    <a:gd name="connsiteX9" fmla="*/ 170 w 562"/>
                    <a:gd name="connsiteY9" fmla="*/ 692 h 846"/>
                    <a:gd name="connsiteX10" fmla="*/ 142 w 562"/>
                    <a:gd name="connsiteY10" fmla="*/ 662 h 846"/>
                    <a:gd name="connsiteX11" fmla="*/ 142 w 562"/>
                    <a:gd name="connsiteY11" fmla="*/ 580 h 846"/>
                    <a:gd name="connsiteX12" fmla="*/ 92 w 562"/>
                    <a:gd name="connsiteY12" fmla="*/ 582 h 846"/>
                    <a:gd name="connsiteX13" fmla="*/ 62 w 562"/>
                    <a:gd name="connsiteY13" fmla="*/ 508 h 846"/>
                    <a:gd name="connsiteX14" fmla="*/ 84 w 562"/>
                    <a:gd name="connsiteY14" fmla="*/ 492 h 846"/>
                    <a:gd name="connsiteX15" fmla="*/ 86 w 562"/>
                    <a:gd name="connsiteY15" fmla="*/ 434 h 846"/>
                    <a:gd name="connsiteX16" fmla="*/ 24 w 562"/>
                    <a:gd name="connsiteY16" fmla="*/ 436 h 846"/>
                    <a:gd name="connsiteX17" fmla="*/ 0 w 562"/>
                    <a:gd name="connsiteY17" fmla="*/ 266 h 846"/>
                    <a:gd name="connsiteX18" fmla="*/ 82 w 562"/>
                    <a:gd name="connsiteY18" fmla="*/ 261 h 846"/>
                    <a:gd name="connsiteX19" fmla="*/ 132 w 562"/>
                    <a:gd name="connsiteY19" fmla="*/ 8 h 846"/>
                    <a:gd name="connsiteX0" fmla="*/ 236 w 562"/>
                    <a:gd name="connsiteY0" fmla="*/ 0 h 846"/>
                    <a:gd name="connsiteX1" fmla="*/ 432 w 562"/>
                    <a:gd name="connsiteY1" fmla="*/ 68 h 846"/>
                    <a:gd name="connsiteX2" fmla="*/ 548 w 562"/>
                    <a:gd name="connsiteY2" fmla="*/ 170 h 846"/>
                    <a:gd name="connsiteX3" fmla="*/ 514 w 562"/>
                    <a:gd name="connsiteY3" fmla="*/ 310 h 846"/>
                    <a:gd name="connsiteX4" fmla="*/ 522 w 562"/>
                    <a:gd name="connsiteY4" fmla="*/ 392 h 846"/>
                    <a:gd name="connsiteX5" fmla="*/ 542 w 562"/>
                    <a:gd name="connsiteY5" fmla="*/ 456 h 846"/>
                    <a:gd name="connsiteX6" fmla="*/ 540 w 562"/>
                    <a:gd name="connsiteY6" fmla="*/ 530 h 846"/>
                    <a:gd name="connsiteX7" fmla="*/ 473 w 562"/>
                    <a:gd name="connsiteY7" fmla="*/ 646 h 846"/>
                    <a:gd name="connsiteX8" fmla="*/ 170 w 562"/>
                    <a:gd name="connsiteY8" fmla="*/ 846 h 846"/>
                    <a:gd name="connsiteX9" fmla="*/ 170 w 562"/>
                    <a:gd name="connsiteY9" fmla="*/ 692 h 846"/>
                    <a:gd name="connsiteX10" fmla="*/ 142 w 562"/>
                    <a:gd name="connsiteY10" fmla="*/ 662 h 846"/>
                    <a:gd name="connsiteX11" fmla="*/ 142 w 562"/>
                    <a:gd name="connsiteY11" fmla="*/ 580 h 846"/>
                    <a:gd name="connsiteX12" fmla="*/ 92 w 562"/>
                    <a:gd name="connsiteY12" fmla="*/ 582 h 846"/>
                    <a:gd name="connsiteX13" fmla="*/ 62 w 562"/>
                    <a:gd name="connsiteY13" fmla="*/ 508 h 846"/>
                    <a:gd name="connsiteX14" fmla="*/ 84 w 562"/>
                    <a:gd name="connsiteY14" fmla="*/ 492 h 846"/>
                    <a:gd name="connsiteX15" fmla="*/ 86 w 562"/>
                    <a:gd name="connsiteY15" fmla="*/ 434 h 846"/>
                    <a:gd name="connsiteX16" fmla="*/ 24 w 562"/>
                    <a:gd name="connsiteY16" fmla="*/ 436 h 846"/>
                    <a:gd name="connsiteX17" fmla="*/ 0 w 562"/>
                    <a:gd name="connsiteY17" fmla="*/ 266 h 846"/>
                    <a:gd name="connsiteX18" fmla="*/ 82 w 562"/>
                    <a:gd name="connsiteY18" fmla="*/ 261 h 846"/>
                    <a:gd name="connsiteX19" fmla="*/ 132 w 562"/>
                    <a:gd name="connsiteY19" fmla="*/ 8 h 846"/>
                    <a:gd name="connsiteX0" fmla="*/ 236 w 562"/>
                    <a:gd name="connsiteY0" fmla="*/ 0 h 846"/>
                    <a:gd name="connsiteX1" fmla="*/ 432 w 562"/>
                    <a:gd name="connsiteY1" fmla="*/ 68 h 846"/>
                    <a:gd name="connsiteX2" fmla="*/ 548 w 562"/>
                    <a:gd name="connsiteY2" fmla="*/ 170 h 846"/>
                    <a:gd name="connsiteX3" fmla="*/ 514 w 562"/>
                    <a:gd name="connsiteY3" fmla="*/ 310 h 846"/>
                    <a:gd name="connsiteX4" fmla="*/ 522 w 562"/>
                    <a:gd name="connsiteY4" fmla="*/ 392 h 846"/>
                    <a:gd name="connsiteX5" fmla="*/ 542 w 562"/>
                    <a:gd name="connsiteY5" fmla="*/ 456 h 846"/>
                    <a:gd name="connsiteX6" fmla="*/ 540 w 562"/>
                    <a:gd name="connsiteY6" fmla="*/ 530 h 846"/>
                    <a:gd name="connsiteX7" fmla="*/ 473 w 562"/>
                    <a:gd name="connsiteY7" fmla="*/ 646 h 846"/>
                    <a:gd name="connsiteX8" fmla="*/ 170 w 562"/>
                    <a:gd name="connsiteY8" fmla="*/ 846 h 846"/>
                    <a:gd name="connsiteX9" fmla="*/ 170 w 562"/>
                    <a:gd name="connsiteY9" fmla="*/ 692 h 846"/>
                    <a:gd name="connsiteX10" fmla="*/ 142 w 562"/>
                    <a:gd name="connsiteY10" fmla="*/ 662 h 846"/>
                    <a:gd name="connsiteX11" fmla="*/ 142 w 562"/>
                    <a:gd name="connsiteY11" fmla="*/ 580 h 846"/>
                    <a:gd name="connsiteX12" fmla="*/ 92 w 562"/>
                    <a:gd name="connsiteY12" fmla="*/ 582 h 846"/>
                    <a:gd name="connsiteX13" fmla="*/ 62 w 562"/>
                    <a:gd name="connsiteY13" fmla="*/ 508 h 846"/>
                    <a:gd name="connsiteX14" fmla="*/ 84 w 562"/>
                    <a:gd name="connsiteY14" fmla="*/ 492 h 846"/>
                    <a:gd name="connsiteX15" fmla="*/ 86 w 562"/>
                    <a:gd name="connsiteY15" fmla="*/ 434 h 846"/>
                    <a:gd name="connsiteX16" fmla="*/ 24 w 562"/>
                    <a:gd name="connsiteY16" fmla="*/ 436 h 846"/>
                    <a:gd name="connsiteX17" fmla="*/ 0 w 562"/>
                    <a:gd name="connsiteY17" fmla="*/ 266 h 846"/>
                    <a:gd name="connsiteX18" fmla="*/ 82 w 562"/>
                    <a:gd name="connsiteY18" fmla="*/ 261 h 846"/>
                    <a:gd name="connsiteX19" fmla="*/ 33 w 562"/>
                    <a:gd name="connsiteY19" fmla="*/ 261 h 846"/>
                    <a:gd name="connsiteX20" fmla="*/ 132 w 562"/>
                    <a:gd name="connsiteY20" fmla="*/ 8 h 846"/>
                    <a:gd name="connsiteX0" fmla="*/ 236 w 562"/>
                    <a:gd name="connsiteY0" fmla="*/ 0 h 846"/>
                    <a:gd name="connsiteX1" fmla="*/ 432 w 562"/>
                    <a:gd name="connsiteY1" fmla="*/ 68 h 846"/>
                    <a:gd name="connsiteX2" fmla="*/ 548 w 562"/>
                    <a:gd name="connsiteY2" fmla="*/ 170 h 846"/>
                    <a:gd name="connsiteX3" fmla="*/ 514 w 562"/>
                    <a:gd name="connsiteY3" fmla="*/ 310 h 846"/>
                    <a:gd name="connsiteX4" fmla="*/ 522 w 562"/>
                    <a:gd name="connsiteY4" fmla="*/ 392 h 846"/>
                    <a:gd name="connsiteX5" fmla="*/ 542 w 562"/>
                    <a:gd name="connsiteY5" fmla="*/ 456 h 846"/>
                    <a:gd name="connsiteX6" fmla="*/ 540 w 562"/>
                    <a:gd name="connsiteY6" fmla="*/ 530 h 846"/>
                    <a:gd name="connsiteX7" fmla="*/ 473 w 562"/>
                    <a:gd name="connsiteY7" fmla="*/ 646 h 846"/>
                    <a:gd name="connsiteX8" fmla="*/ 170 w 562"/>
                    <a:gd name="connsiteY8" fmla="*/ 846 h 846"/>
                    <a:gd name="connsiteX9" fmla="*/ 170 w 562"/>
                    <a:gd name="connsiteY9" fmla="*/ 692 h 846"/>
                    <a:gd name="connsiteX10" fmla="*/ 142 w 562"/>
                    <a:gd name="connsiteY10" fmla="*/ 662 h 846"/>
                    <a:gd name="connsiteX11" fmla="*/ 142 w 562"/>
                    <a:gd name="connsiteY11" fmla="*/ 580 h 846"/>
                    <a:gd name="connsiteX12" fmla="*/ 92 w 562"/>
                    <a:gd name="connsiteY12" fmla="*/ 582 h 846"/>
                    <a:gd name="connsiteX13" fmla="*/ 62 w 562"/>
                    <a:gd name="connsiteY13" fmla="*/ 508 h 846"/>
                    <a:gd name="connsiteX14" fmla="*/ 84 w 562"/>
                    <a:gd name="connsiteY14" fmla="*/ 492 h 846"/>
                    <a:gd name="connsiteX15" fmla="*/ 86 w 562"/>
                    <a:gd name="connsiteY15" fmla="*/ 434 h 846"/>
                    <a:gd name="connsiteX16" fmla="*/ 24 w 562"/>
                    <a:gd name="connsiteY16" fmla="*/ 436 h 846"/>
                    <a:gd name="connsiteX17" fmla="*/ 0 w 562"/>
                    <a:gd name="connsiteY17" fmla="*/ 266 h 846"/>
                    <a:gd name="connsiteX18" fmla="*/ 33 w 562"/>
                    <a:gd name="connsiteY18" fmla="*/ 261 h 846"/>
                    <a:gd name="connsiteX19" fmla="*/ 132 w 562"/>
                    <a:gd name="connsiteY19" fmla="*/ 8 h 846"/>
                    <a:gd name="connsiteX0" fmla="*/ 236 w 562"/>
                    <a:gd name="connsiteY0" fmla="*/ 0 h 846"/>
                    <a:gd name="connsiteX1" fmla="*/ 432 w 562"/>
                    <a:gd name="connsiteY1" fmla="*/ 68 h 846"/>
                    <a:gd name="connsiteX2" fmla="*/ 548 w 562"/>
                    <a:gd name="connsiteY2" fmla="*/ 170 h 846"/>
                    <a:gd name="connsiteX3" fmla="*/ 514 w 562"/>
                    <a:gd name="connsiteY3" fmla="*/ 310 h 846"/>
                    <a:gd name="connsiteX4" fmla="*/ 522 w 562"/>
                    <a:gd name="connsiteY4" fmla="*/ 392 h 846"/>
                    <a:gd name="connsiteX5" fmla="*/ 542 w 562"/>
                    <a:gd name="connsiteY5" fmla="*/ 456 h 846"/>
                    <a:gd name="connsiteX6" fmla="*/ 540 w 562"/>
                    <a:gd name="connsiteY6" fmla="*/ 530 h 846"/>
                    <a:gd name="connsiteX7" fmla="*/ 473 w 562"/>
                    <a:gd name="connsiteY7" fmla="*/ 646 h 846"/>
                    <a:gd name="connsiteX8" fmla="*/ 170 w 562"/>
                    <a:gd name="connsiteY8" fmla="*/ 846 h 846"/>
                    <a:gd name="connsiteX9" fmla="*/ 170 w 562"/>
                    <a:gd name="connsiteY9" fmla="*/ 692 h 846"/>
                    <a:gd name="connsiteX10" fmla="*/ 142 w 562"/>
                    <a:gd name="connsiteY10" fmla="*/ 662 h 846"/>
                    <a:gd name="connsiteX11" fmla="*/ 142 w 562"/>
                    <a:gd name="connsiteY11" fmla="*/ 580 h 846"/>
                    <a:gd name="connsiteX12" fmla="*/ 92 w 562"/>
                    <a:gd name="connsiteY12" fmla="*/ 582 h 846"/>
                    <a:gd name="connsiteX13" fmla="*/ 62 w 562"/>
                    <a:gd name="connsiteY13" fmla="*/ 508 h 846"/>
                    <a:gd name="connsiteX14" fmla="*/ 84 w 562"/>
                    <a:gd name="connsiteY14" fmla="*/ 492 h 846"/>
                    <a:gd name="connsiteX15" fmla="*/ 86 w 562"/>
                    <a:gd name="connsiteY15" fmla="*/ 434 h 846"/>
                    <a:gd name="connsiteX16" fmla="*/ 24 w 562"/>
                    <a:gd name="connsiteY16" fmla="*/ 436 h 846"/>
                    <a:gd name="connsiteX17" fmla="*/ 0 w 562"/>
                    <a:gd name="connsiteY17" fmla="*/ 266 h 846"/>
                    <a:gd name="connsiteX18" fmla="*/ 33 w 562"/>
                    <a:gd name="connsiteY18" fmla="*/ 261 h 846"/>
                    <a:gd name="connsiteX19" fmla="*/ 132 w 562"/>
                    <a:gd name="connsiteY19" fmla="*/ 8 h 846"/>
                    <a:gd name="connsiteX0" fmla="*/ 236 w 562"/>
                    <a:gd name="connsiteY0" fmla="*/ 0 h 846"/>
                    <a:gd name="connsiteX1" fmla="*/ 432 w 562"/>
                    <a:gd name="connsiteY1" fmla="*/ 68 h 846"/>
                    <a:gd name="connsiteX2" fmla="*/ 548 w 562"/>
                    <a:gd name="connsiteY2" fmla="*/ 170 h 846"/>
                    <a:gd name="connsiteX3" fmla="*/ 514 w 562"/>
                    <a:gd name="connsiteY3" fmla="*/ 310 h 846"/>
                    <a:gd name="connsiteX4" fmla="*/ 522 w 562"/>
                    <a:gd name="connsiteY4" fmla="*/ 392 h 846"/>
                    <a:gd name="connsiteX5" fmla="*/ 542 w 562"/>
                    <a:gd name="connsiteY5" fmla="*/ 456 h 846"/>
                    <a:gd name="connsiteX6" fmla="*/ 540 w 562"/>
                    <a:gd name="connsiteY6" fmla="*/ 530 h 846"/>
                    <a:gd name="connsiteX7" fmla="*/ 473 w 562"/>
                    <a:gd name="connsiteY7" fmla="*/ 646 h 846"/>
                    <a:gd name="connsiteX8" fmla="*/ 170 w 562"/>
                    <a:gd name="connsiteY8" fmla="*/ 846 h 846"/>
                    <a:gd name="connsiteX9" fmla="*/ 170 w 562"/>
                    <a:gd name="connsiteY9" fmla="*/ 692 h 846"/>
                    <a:gd name="connsiteX10" fmla="*/ 142 w 562"/>
                    <a:gd name="connsiteY10" fmla="*/ 662 h 846"/>
                    <a:gd name="connsiteX11" fmla="*/ 142 w 562"/>
                    <a:gd name="connsiteY11" fmla="*/ 580 h 846"/>
                    <a:gd name="connsiteX12" fmla="*/ 92 w 562"/>
                    <a:gd name="connsiteY12" fmla="*/ 582 h 846"/>
                    <a:gd name="connsiteX13" fmla="*/ 62 w 562"/>
                    <a:gd name="connsiteY13" fmla="*/ 508 h 846"/>
                    <a:gd name="connsiteX14" fmla="*/ 84 w 562"/>
                    <a:gd name="connsiteY14" fmla="*/ 492 h 846"/>
                    <a:gd name="connsiteX15" fmla="*/ 86 w 562"/>
                    <a:gd name="connsiteY15" fmla="*/ 434 h 846"/>
                    <a:gd name="connsiteX16" fmla="*/ 24 w 562"/>
                    <a:gd name="connsiteY16" fmla="*/ 436 h 846"/>
                    <a:gd name="connsiteX17" fmla="*/ 0 w 562"/>
                    <a:gd name="connsiteY17" fmla="*/ 266 h 846"/>
                    <a:gd name="connsiteX18" fmla="*/ 33 w 562"/>
                    <a:gd name="connsiteY18" fmla="*/ 261 h 846"/>
                    <a:gd name="connsiteX19" fmla="*/ 132 w 562"/>
                    <a:gd name="connsiteY19" fmla="*/ 8 h 8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62" h="846">
                      <a:moveTo>
                        <a:pt x="236" y="0"/>
                      </a:moveTo>
                      <a:lnTo>
                        <a:pt x="432" y="68"/>
                      </a:lnTo>
                      <a:cubicBezTo>
                        <a:pt x="443" y="85"/>
                        <a:pt x="534" y="130"/>
                        <a:pt x="548" y="170"/>
                      </a:cubicBezTo>
                      <a:cubicBezTo>
                        <a:pt x="562" y="210"/>
                        <a:pt x="504" y="273"/>
                        <a:pt x="514" y="310"/>
                      </a:cubicBezTo>
                      <a:cubicBezTo>
                        <a:pt x="517" y="337"/>
                        <a:pt x="519" y="365"/>
                        <a:pt x="522" y="392"/>
                      </a:cubicBezTo>
                      <a:cubicBezTo>
                        <a:pt x="529" y="413"/>
                        <a:pt x="535" y="435"/>
                        <a:pt x="542" y="456"/>
                      </a:cubicBezTo>
                      <a:cubicBezTo>
                        <a:pt x="541" y="481"/>
                        <a:pt x="541" y="505"/>
                        <a:pt x="540" y="530"/>
                      </a:cubicBezTo>
                      <a:cubicBezTo>
                        <a:pt x="529" y="553"/>
                        <a:pt x="535" y="593"/>
                        <a:pt x="473" y="646"/>
                      </a:cubicBezTo>
                      <a:cubicBezTo>
                        <a:pt x="423" y="618"/>
                        <a:pt x="220" y="829"/>
                        <a:pt x="170" y="846"/>
                      </a:cubicBezTo>
                      <a:lnTo>
                        <a:pt x="170" y="692"/>
                      </a:lnTo>
                      <a:cubicBezTo>
                        <a:pt x="161" y="682"/>
                        <a:pt x="151" y="672"/>
                        <a:pt x="142" y="662"/>
                      </a:cubicBezTo>
                      <a:lnTo>
                        <a:pt x="142" y="580"/>
                      </a:lnTo>
                      <a:cubicBezTo>
                        <a:pt x="125" y="581"/>
                        <a:pt x="109" y="581"/>
                        <a:pt x="92" y="582"/>
                      </a:cubicBezTo>
                      <a:cubicBezTo>
                        <a:pt x="82" y="557"/>
                        <a:pt x="72" y="533"/>
                        <a:pt x="62" y="508"/>
                      </a:cubicBezTo>
                      <a:cubicBezTo>
                        <a:pt x="69" y="503"/>
                        <a:pt x="77" y="497"/>
                        <a:pt x="84" y="492"/>
                      </a:cubicBezTo>
                      <a:cubicBezTo>
                        <a:pt x="85" y="473"/>
                        <a:pt x="85" y="453"/>
                        <a:pt x="86" y="434"/>
                      </a:cubicBezTo>
                      <a:cubicBezTo>
                        <a:pt x="65" y="435"/>
                        <a:pt x="45" y="435"/>
                        <a:pt x="24" y="436"/>
                      </a:cubicBezTo>
                      <a:cubicBezTo>
                        <a:pt x="16" y="379"/>
                        <a:pt x="8" y="323"/>
                        <a:pt x="0" y="266"/>
                      </a:cubicBezTo>
                      <a:cubicBezTo>
                        <a:pt x="1" y="237"/>
                        <a:pt x="11" y="304"/>
                        <a:pt x="33" y="261"/>
                      </a:cubicBezTo>
                      <a:cubicBezTo>
                        <a:pt x="85" y="260"/>
                        <a:pt x="125" y="50"/>
                        <a:pt x="132" y="8"/>
                      </a:cubicBezTo>
                    </a:path>
                  </a:pathLst>
                </a:custGeom>
                <a:grpFill/>
                <a:ln w="1905">
                  <a:solidFill>
                    <a:srgbClr val="DFD6CF"/>
                  </a:solidFill>
                  <a:round/>
                  <a:headEnd/>
                  <a:tailEnd/>
                </a:ln>
              </p:spPr>
              <p:txBody>
                <a:bodyPr/>
                <a:lstStyle/>
                <a:p>
                  <a:pPr defTabSz="914400" fontAlgn="auto">
                    <a:spcBef>
                      <a:spcPts val="0"/>
                    </a:spcBef>
                    <a:spcAft>
                      <a:spcPts val="0"/>
                    </a:spcAft>
                    <a:defRPr/>
                  </a:pPr>
                  <a:endParaRPr lang="en-US" sz="1800" kern="0">
                    <a:solidFill>
                      <a:srgbClr val="996633"/>
                    </a:solidFill>
                    <a:latin typeface="Arial Narrow" pitchFamily="34" charset="0"/>
                    <a:ea typeface="宋体" charset="-122"/>
                  </a:endParaRPr>
                </a:p>
              </p:txBody>
            </p:sp>
            <p:sp>
              <p:nvSpPr>
                <p:cNvPr id="33" name="Freeform 27"/>
                <p:cNvSpPr>
                  <a:spLocks/>
                </p:cNvSpPr>
                <p:nvPr/>
              </p:nvSpPr>
              <p:spPr bwMode="auto">
                <a:xfrm>
                  <a:off x="4576117" y="3899768"/>
                  <a:ext cx="152912" cy="174551"/>
                </a:xfrm>
                <a:custGeom>
                  <a:avLst/>
                  <a:gdLst>
                    <a:gd name="T0" fmla="*/ 22 w 328"/>
                    <a:gd name="T1" fmla="*/ 104 h 346"/>
                    <a:gd name="T2" fmla="*/ 102 w 328"/>
                    <a:gd name="T3" fmla="*/ 126 h 346"/>
                    <a:gd name="T4" fmla="*/ 110 w 328"/>
                    <a:gd name="T5" fmla="*/ 240 h 346"/>
                    <a:gd name="T6" fmla="*/ 220 w 328"/>
                    <a:gd name="T7" fmla="*/ 346 h 346"/>
                    <a:gd name="T8" fmla="*/ 256 w 328"/>
                    <a:gd name="T9" fmla="*/ 344 h 346"/>
                    <a:gd name="T10" fmla="*/ 326 w 328"/>
                    <a:gd name="T11" fmla="*/ 156 h 346"/>
                    <a:gd name="T12" fmla="*/ 328 w 328"/>
                    <a:gd name="T13" fmla="*/ 140 h 346"/>
                    <a:gd name="T14" fmla="*/ 264 w 328"/>
                    <a:gd name="T15" fmla="*/ 46 h 346"/>
                    <a:gd name="T16" fmla="*/ 222 w 328"/>
                    <a:gd name="T17" fmla="*/ 0 h 346"/>
                    <a:gd name="T18" fmla="*/ 0 w 328"/>
                    <a:gd name="T19" fmla="*/ 4 h 346"/>
                    <a:gd name="T20" fmla="*/ 22 w 328"/>
                    <a:gd name="T21" fmla="*/ 104 h 34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28"/>
                    <a:gd name="T34" fmla="*/ 0 h 346"/>
                    <a:gd name="T35" fmla="*/ 328 w 328"/>
                    <a:gd name="T36" fmla="*/ 346 h 346"/>
                    <a:gd name="connsiteX0" fmla="*/ 22 w 328"/>
                    <a:gd name="connsiteY0" fmla="*/ 104 h 346"/>
                    <a:gd name="connsiteX1" fmla="*/ 102 w 328"/>
                    <a:gd name="connsiteY1" fmla="*/ 126 h 346"/>
                    <a:gd name="connsiteX2" fmla="*/ 110 w 328"/>
                    <a:gd name="connsiteY2" fmla="*/ 240 h 346"/>
                    <a:gd name="connsiteX3" fmla="*/ 162 w 328"/>
                    <a:gd name="connsiteY3" fmla="*/ 346 h 346"/>
                    <a:gd name="connsiteX4" fmla="*/ 256 w 328"/>
                    <a:gd name="connsiteY4" fmla="*/ 344 h 346"/>
                    <a:gd name="connsiteX5" fmla="*/ 326 w 328"/>
                    <a:gd name="connsiteY5" fmla="*/ 156 h 346"/>
                    <a:gd name="connsiteX6" fmla="*/ 328 w 328"/>
                    <a:gd name="connsiteY6" fmla="*/ 140 h 346"/>
                    <a:gd name="connsiteX7" fmla="*/ 264 w 328"/>
                    <a:gd name="connsiteY7" fmla="*/ 46 h 346"/>
                    <a:gd name="connsiteX8" fmla="*/ 222 w 328"/>
                    <a:gd name="connsiteY8" fmla="*/ 0 h 346"/>
                    <a:gd name="connsiteX9" fmla="*/ 0 w 328"/>
                    <a:gd name="connsiteY9" fmla="*/ 4 h 346"/>
                    <a:gd name="connsiteX10" fmla="*/ 22 w 328"/>
                    <a:gd name="connsiteY10" fmla="*/ 104 h 346"/>
                    <a:gd name="connsiteX0" fmla="*/ 22 w 328"/>
                    <a:gd name="connsiteY0" fmla="*/ 104 h 346"/>
                    <a:gd name="connsiteX1" fmla="*/ 102 w 328"/>
                    <a:gd name="connsiteY1" fmla="*/ 126 h 346"/>
                    <a:gd name="connsiteX2" fmla="*/ 110 w 328"/>
                    <a:gd name="connsiteY2" fmla="*/ 240 h 346"/>
                    <a:gd name="connsiteX3" fmla="*/ 162 w 328"/>
                    <a:gd name="connsiteY3" fmla="*/ 346 h 346"/>
                    <a:gd name="connsiteX4" fmla="*/ 256 w 328"/>
                    <a:gd name="connsiteY4" fmla="*/ 344 h 346"/>
                    <a:gd name="connsiteX5" fmla="*/ 326 w 328"/>
                    <a:gd name="connsiteY5" fmla="*/ 156 h 346"/>
                    <a:gd name="connsiteX6" fmla="*/ 328 w 328"/>
                    <a:gd name="connsiteY6" fmla="*/ 140 h 346"/>
                    <a:gd name="connsiteX7" fmla="*/ 264 w 328"/>
                    <a:gd name="connsiteY7" fmla="*/ 46 h 346"/>
                    <a:gd name="connsiteX8" fmla="*/ 222 w 328"/>
                    <a:gd name="connsiteY8" fmla="*/ 0 h 346"/>
                    <a:gd name="connsiteX9" fmla="*/ 0 w 328"/>
                    <a:gd name="connsiteY9" fmla="*/ 4 h 346"/>
                    <a:gd name="connsiteX10" fmla="*/ 22 w 328"/>
                    <a:gd name="connsiteY10" fmla="*/ 104 h 346"/>
                    <a:gd name="connsiteX0" fmla="*/ 22 w 328"/>
                    <a:gd name="connsiteY0" fmla="*/ 104 h 358"/>
                    <a:gd name="connsiteX1" fmla="*/ 102 w 328"/>
                    <a:gd name="connsiteY1" fmla="*/ 126 h 358"/>
                    <a:gd name="connsiteX2" fmla="*/ 110 w 328"/>
                    <a:gd name="connsiteY2" fmla="*/ 240 h 358"/>
                    <a:gd name="connsiteX3" fmla="*/ 256 w 328"/>
                    <a:gd name="connsiteY3" fmla="*/ 344 h 358"/>
                    <a:gd name="connsiteX4" fmla="*/ 326 w 328"/>
                    <a:gd name="connsiteY4" fmla="*/ 156 h 358"/>
                    <a:gd name="connsiteX5" fmla="*/ 328 w 328"/>
                    <a:gd name="connsiteY5" fmla="*/ 140 h 358"/>
                    <a:gd name="connsiteX6" fmla="*/ 264 w 328"/>
                    <a:gd name="connsiteY6" fmla="*/ 46 h 358"/>
                    <a:gd name="connsiteX7" fmla="*/ 222 w 328"/>
                    <a:gd name="connsiteY7" fmla="*/ 0 h 358"/>
                    <a:gd name="connsiteX8" fmla="*/ 0 w 328"/>
                    <a:gd name="connsiteY8" fmla="*/ 4 h 358"/>
                    <a:gd name="connsiteX9" fmla="*/ 22 w 328"/>
                    <a:gd name="connsiteY9" fmla="*/ 104 h 358"/>
                    <a:gd name="connsiteX0" fmla="*/ 22 w 332"/>
                    <a:gd name="connsiteY0" fmla="*/ 104 h 279"/>
                    <a:gd name="connsiteX1" fmla="*/ 102 w 332"/>
                    <a:gd name="connsiteY1" fmla="*/ 126 h 279"/>
                    <a:gd name="connsiteX2" fmla="*/ 110 w 332"/>
                    <a:gd name="connsiteY2" fmla="*/ 240 h 279"/>
                    <a:gd name="connsiteX3" fmla="*/ 309 w 332"/>
                    <a:gd name="connsiteY3" fmla="*/ 265 h 279"/>
                    <a:gd name="connsiteX4" fmla="*/ 326 w 332"/>
                    <a:gd name="connsiteY4" fmla="*/ 156 h 279"/>
                    <a:gd name="connsiteX5" fmla="*/ 328 w 332"/>
                    <a:gd name="connsiteY5" fmla="*/ 140 h 279"/>
                    <a:gd name="connsiteX6" fmla="*/ 264 w 332"/>
                    <a:gd name="connsiteY6" fmla="*/ 46 h 279"/>
                    <a:gd name="connsiteX7" fmla="*/ 222 w 332"/>
                    <a:gd name="connsiteY7" fmla="*/ 0 h 279"/>
                    <a:gd name="connsiteX8" fmla="*/ 0 w 332"/>
                    <a:gd name="connsiteY8" fmla="*/ 4 h 279"/>
                    <a:gd name="connsiteX9" fmla="*/ 22 w 332"/>
                    <a:gd name="connsiteY9" fmla="*/ 104 h 279"/>
                    <a:gd name="connsiteX0" fmla="*/ 22 w 332"/>
                    <a:gd name="connsiteY0" fmla="*/ 104 h 342"/>
                    <a:gd name="connsiteX1" fmla="*/ 102 w 332"/>
                    <a:gd name="connsiteY1" fmla="*/ 126 h 342"/>
                    <a:gd name="connsiteX2" fmla="*/ 110 w 332"/>
                    <a:gd name="connsiteY2" fmla="*/ 306 h 342"/>
                    <a:gd name="connsiteX3" fmla="*/ 309 w 332"/>
                    <a:gd name="connsiteY3" fmla="*/ 265 h 342"/>
                    <a:gd name="connsiteX4" fmla="*/ 326 w 332"/>
                    <a:gd name="connsiteY4" fmla="*/ 156 h 342"/>
                    <a:gd name="connsiteX5" fmla="*/ 328 w 332"/>
                    <a:gd name="connsiteY5" fmla="*/ 140 h 342"/>
                    <a:gd name="connsiteX6" fmla="*/ 264 w 332"/>
                    <a:gd name="connsiteY6" fmla="*/ 46 h 342"/>
                    <a:gd name="connsiteX7" fmla="*/ 222 w 332"/>
                    <a:gd name="connsiteY7" fmla="*/ 0 h 342"/>
                    <a:gd name="connsiteX8" fmla="*/ 0 w 332"/>
                    <a:gd name="connsiteY8" fmla="*/ 4 h 342"/>
                    <a:gd name="connsiteX9" fmla="*/ 22 w 332"/>
                    <a:gd name="connsiteY9" fmla="*/ 104 h 342"/>
                    <a:gd name="connsiteX0" fmla="*/ 22 w 328"/>
                    <a:gd name="connsiteY0" fmla="*/ 104 h 311"/>
                    <a:gd name="connsiteX1" fmla="*/ 102 w 328"/>
                    <a:gd name="connsiteY1" fmla="*/ 126 h 311"/>
                    <a:gd name="connsiteX2" fmla="*/ 110 w 328"/>
                    <a:gd name="connsiteY2" fmla="*/ 306 h 311"/>
                    <a:gd name="connsiteX3" fmla="*/ 326 w 328"/>
                    <a:gd name="connsiteY3" fmla="*/ 156 h 311"/>
                    <a:gd name="connsiteX4" fmla="*/ 328 w 328"/>
                    <a:gd name="connsiteY4" fmla="*/ 140 h 311"/>
                    <a:gd name="connsiteX5" fmla="*/ 264 w 328"/>
                    <a:gd name="connsiteY5" fmla="*/ 46 h 311"/>
                    <a:gd name="connsiteX6" fmla="*/ 222 w 328"/>
                    <a:gd name="connsiteY6" fmla="*/ 0 h 311"/>
                    <a:gd name="connsiteX7" fmla="*/ 0 w 328"/>
                    <a:gd name="connsiteY7" fmla="*/ 4 h 311"/>
                    <a:gd name="connsiteX8" fmla="*/ 22 w 328"/>
                    <a:gd name="connsiteY8" fmla="*/ 104 h 311"/>
                    <a:gd name="connsiteX0" fmla="*/ 22 w 328"/>
                    <a:gd name="connsiteY0" fmla="*/ 104 h 322"/>
                    <a:gd name="connsiteX1" fmla="*/ 102 w 328"/>
                    <a:gd name="connsiteY1" fmla="*/ 126 h 322"/>
                    <a:gd name="connsiteX2" fmla="*/ 110 w 328"/>
                    <a:gd name="connsiteY2" fmla="*/ 306 h 322"/>
                    <a:gd name="connsiteX3" fmla="*/ 241 w 328"/>
                    <a:gd name="connsiteY3" fmla="*/ 225 h 322"/>
                    <a:gd name="connsiteX4" fmla="*/ 326 w 328"/>
                    <a:gd name="connsiteY4" fmla="*/ 156 h 322"/>
                    <a:gd name="connsiteX5" fmla="*/ 328 w 328"/>
                    <a:gd name="connsiteY5" fmla="*/ 140 h 322"/>
                    <a:gd name="connsiteX6" fmla="*/ 264 w 328"/>
                    <a:gd name="connsiteY6" fmla="*/ 46 h 322"/>
                    <a:gd name="connsiteX7" fmla="*/ 222 w 328"/>
                    <a:gd name="connsiteY7" fmla="*/ 0 h 322"/>
                    <a:gd name="connsiteX8" fmla="*/ 0 w 328"/>
                    <a:gd name="connsiteY8" fmla="*/ 4 h 322"/>
                    <a:gd name="connsiteX9" fmla="*/ 22 w 328"/>
                    <a:gd name="connsiteY9" fmla="*/ 104 h 322"/>
                    <a:gd name="connsiteX0" fmla="*/ 22 w 328"/>
                    <a:gd name="connsiteY0" fmla="*/ 104 h 311"/>
                    <a:gd name="connsiteX1" fmla="*/ 102 w 328"/>
                    <a:gd name="connsiteY1" fmla="*/ 126 h 311"/>
                    <a:gd name="connsiteX2" fmla="*/ 110 w 328"/>
                    <a:gd name="connsiteY2" fmla="*/ 306 h 311"/>
                    <a:gd name="connsiteX3" fmla="*/ 326 w 328"/>
                    <a:gd name="connsiteY3" fmla="*/ 156 h 311"/>
                    <a:gd name="connsiteX4" fmla="*/ 328 w 328"/>
                    <a:gd name="connsiteY4" fmla="*/ 140 h 311"/>
                    <a:gd name="connsiteX5" fmla="*/ 264 w 328"/>
                    <a:gd name="connsiteY5" fmla="*/ 46 h 311"/>
                    <a:gd name="connsiteX6" fmla="*/ 222 w 328"/>
                    <a:gd name="connsiteY6" fmla="*/ 0 h 311"/>
                    <a:gd name="connsiteX7" fmla="*/ 0 w 328"/>
                    <a:gd name="connsiteY7" fmla="*/ 4 h 311"/>
                    <a:gd name="connsiteX8" fmla="*/ 22 w 328"/>
                    <a:gd name="connsiteY8" fmla="*/ 104 h 311"/>
                    <a:gd name="connsiteX0" fmla="*/ 22 w 328"/>
                    <a:gd name="connsiteY0" fmla="*/ 104 h 322"/>
                    <a:gd name="connsiteX1" fmla="*/ 102 w 328"/>
                    <a:gd name="connsiteY1" fmla="*/ 126 h 322"/>
                    <a:gd name="connsiteX2" fmla="*/ 110 w 328"/>
                    <a:gd name="connsiteY2" fmla="*/ 306 h 322"/>
                    <a:gd name="connsiteX3" fmla="*/ 285 w 328"/>
                    <a:gd name="connsiteY3" fmla="*/ 278 h 322"/>
                    <a:gd name="connsiteX4" fmla="*/ 326 w 328"/>
                    <a:gd name="connsiteY4" fmla="*/ 156 h 322"/>
                    <a:gd name="connsiteX5" fmla="*/ 328 w 328"/>
                    <a:gd name="connsiteY5" fmla="*/ 140 h 322"/>
                    <a:gd name="connsiteX6" fmla="*/ 264 w 328"/>
                    <a:gd name="connsiteY6" fmla="*/ 46 h 322"/>
                    <a:gd name="connsiteX7" fmla="*/ 222 w 328"/>
                    <a:gd name="connsiteY7" fmla="*/ 0 h 322"/>
                    <a:gd name="connsiteX8" fmla="*/ 0 w 328"/>
                    <a:gd name="connsiteY8" fmla="*/ 4 h 322"/>
                    <a:gd name="connsiteX9" fmla="*/ 22 w 328"/>
                    <a:gd name="connsiteY9" fmla="*/ 104 h 322"/>
                    <a:gd name="connsiteX0" fmla="*/ 22 w 326"/>
                    <a:gd name="connsiteY0" fmla="*/ 104 h 322"/>
                    <a:gd name="connsiteX1" fmla="*/ 102 w 326"/>
                    <a:gd name="connsiteY1" fmla="*/ 126 h 322"/>
                    <a:gd name="connsiteX2" fmla="*/ 110 w 326"/>
                    <a:gd name="connsiteY2" fmla="*/ 306 h 322"/>
                    <a:gd name="connsiteX3" fmla="*/ 285 w 326"/>
                    <a:gd name="connsiteY3" fmla="*/ 278 h 322"/>
                    <a:gd name="connsiteX4" fmla="*/ 326 w 326"/>
                    <a:gd name="connsiteY4" fmla="*/ 156 h 322"/>
                    <a:gd name="connsiteX5" fmla="*/ 264 w 326"/>
                    <a:gd name="connsiteY5" fmla="*/ 46 h 322"/>
                    <a:gd name="connsiteX6" fmla="*/ 222 w 326"/>
                    <a:gd name="connsiteY6" fmla="*/ 0 h 322"/>
                    <a:gd name="connsiteX7" fmla="*/ 0 w 326"/>
                    <a:gd name="connsiteY7" fmla="*/ 4 h 322"/>
                    <a:gd name="connsiteX8" fmla="*/ 22 w 326"/>
                    <a:gd name="connsiteY8" fmla="*/ 104 h 322"/>
                    <a:gd name="connsiteX0" fmla="*/ 22 w 311"/>
                    <a:gd name="connsiteY0" fmla="*/ 104 h 322"/>
                    <a:gd name="connsiteX1" fmla="*/ 102 w 311"/>
                    <a:gd name="connsiteY1" fmla="*/ 126 h 322"/>
                    <a:gd name="connsiteX2" fmla="*/ 110 w 311"/>
                    <a:gd name="connsiteY2" fmla="*/ 306 h 322"/>
                    <a:gd name="connsiteX3" fmla="*/ 285 w 311"/>
                    <a:gd name="connsiteY3" fmla="*/ 278 h 322"/>
                    <a:gd name="connsiteX4" fmla="*/ 264 w 311"/>
                    <a:gd name="connsiteY4" fmla="*/ 46 h 322"/>
                    <a:gd name="connsiteX5" fmla="*/ 222 w 311"/>
                    <a:gd name="connsiteY5" fmla="*/ 0 h 322"/>
                    <a:gd name="connsiteX6" fmla="*/ 0 w 311"/>
                    <a:gd name="connsiteY6" fmla="*/ 4 h 322"/>
                    <a:gd name="connsiteX7" fmla="*/ 22 w 311"/>
                    <a:gd name="connsiteY7" fmla="*/ 104 h 322"/>
                    <a:gd name="connsiteX0" fmla="*/ 22 w 301"/>
                    <a:gd name="connsiteY0" fmla="*/ 104 h 322"/>
                    <a:gd name="connsiteX1" fmla="*/ 102 w 301"/>
                    <a:gd name="connsiteY1" fmla="*/ 126 h 322"/>
                    <a:gd name="connsiteX2" fmla="*/ 168 w 301"/>
                    <a:gd name="connsiteY2" fmla="*/ 306 h 322"/>
                    <a:gd name="connsiteX3" fmla="*/ 285 w 301"/>
                    <a:gd name="connsiteY3" fmla="*/ 278 h 322"/>
                    <a:gd name="connsiteX4" fmla="*/ 264 w 301"/>
                    <a:gd name="connsiteY4" fmla="*/ 46 h 322"/>
                    <a:gd name="connsiteX5" fmla="*/ 222 w 301"/>
                    <a:gd name="connsiteY5" fmla="*/ 0 h 322"/>
                    <a:gd name="connsiteX6" fmla="*/ 0 w 301"/>
                    <a:gd name="connsiteY6" fmla="*/ 4 h 322"/>
                    <a:gd name="connsiteX7" fmla="*/ 22 w 301"/>
                    <a:gd name="connsiteY7" fmla="*/ 104 h 322"/>
                    <a:gd name="connsiteX0" fmla="*/ 22 w 301"/>
                    <a:gd name="connsiteY0" fmla="*/ 104 h 291"/>
                    <a:gd name="connsiteX1" fmla="*/ 102 w 301"/>
                    <a:gd name="connsiteY1" fmla="*/ 126 h 291"/>
                    <a:gd name="connsiteX2" fmla="*/ 285 w 301"/>
                    <a:gd name="connsiteY2" fmla="*/ 278 h 291"/>
                    <a:gd name="connsiteX3" fmla="*/ 264 w 301"/>
                    <a:gd name="connsiteY3" fmla="*/ 46 h 291"/>
                    <a:gd name="connsiteX4" fmla="*/ 222 w 301"/>
                    <a:gd name="connsiteY4" fmla="*/ 0 h 291"/>
                    <a:gd name="connsiteX5" fmla="*/ 0 w 301"/>
                    <a:gd name="connsiteY5" fmla="*/ 4 h 291"/>
                    <a:gd name="connsiteX6" fmla="*/ 22 w 301"/>
                    <a:gd name="connsiteY6" fmla="*/ 104 h 291"/>
                    <a:gd name="connsiteX0" fmla="*/ 22 w 301"/>
                    <a:gd name="connsiteY0" fmla="*/ 104 h 337"/>
                    <a:gd name="connsiteX1" fmla="*/ 102 w 301"/>
                    <a:gd name="connsiteY1" fmla="*/ 126 h 337"/>
                    <a:gd name="connsiteX2" fmla="*/ 161 w 301"/>
                    <a:gd name="connsiteY2" fmla="*/ 312 h 337"/>
                    <a:gd name="connsiteX3" fmla="*/ 285 w 301"/>
                    <a:gd name="connsiteY3" fmla="*/ 278 h 337"/>
                    <a:gd name="connsiteX4" fmla="*/ 264 w 301"/>
                    <a:gd name="connsiteY4" fmla="*/ 46 h 337"/>
                    <a:gd name="connsiteX5" fmla="*/ 222 w 301"/>
                    <a:gd name="connsiteY5" fmla="*/ 0 h 337"/>
                    <a:gd name="connsiteX6" fmla="*/ 0 w 301"/>
                    <a:gd name="connsiteY6" fmla="*/ 4 h 337"/>
                    <a:gd name="connsiteX7" fmla="*/ 22 w 301"/>
                    <a:gd name="connsiteY7" fmla="*/ 104 h 337"/>
                    <a:gd name="connsiteX0" fmla="*/ 22 w 301"/>
                    <a:gd name="connsiteY0" fmla="*/ 104 h 337"/>
                    <a:gd name="connsiteX1" fmla="*/ 102 w 301"/>
                    <a:gd name="connsiteY1" fmla="*/ 126 h 337"/>
                    <a:gd name="connsiteX2" fmla="*/ 161 w 301"/>
                    <a:gd name="connsiteY2" fmla="*/ 312 h 337"/>
                    <a:gd name="connsiteX3" fmla="*/ 285 w 301"/>
                    <a:gd name="connsiteY3" fmla="*/ 278 h 337"/>
                    <a:gd name="connsiteX4" fmla="*/ 264 w 301"/>
                    <a:gd name="connsiteY4" fmla="*/ 46 h 337"/>
                    <a:gd name="connsiteX5" fmla="*/ 222 w 301"/>
                    <a:gd name="connsiteY5" fmla="*/ 0 h 337"/>
                    <a:gd name="connsiteX6" fmla="*/ 0 w 301"/>
                    <a:gd name="connsiteY6" fmla="*/ 4 h 337"/>
                    <a:gd name="connsiteX7" fmla="*/ 22 w 301"/>
                    <a:gd name="connsiteY7" fmla="*/ 104 h 337"/>
                    <a:gd name="connsiteX0" fmla="*/ 22 w 301"/>
                    <a:gd name="connsiteY0" fmla="*/ 104 h 322"/>
                    <a:gd name="connsiteX1" fmla="*/ 102 w 301"/>
                    <a:gd name="connsiteY1" fmla="*/ 126 h 322"/>
                    <a:gd name="connsiteX2" fmla="*/ 130 w 301"/>
                    <a:gd name="connsiteY2" fmla="*/ 221 h 322"/>
                    <a:gd name="connsiteX3" fmla="*/ 161 w 301"/>
                    <a:gd name="connsiteY3" fmla="*/ 312 h 322"/>
                    <a:gd name="connsiteX4" fmla="*/ 285 w 301"/>
                    <a:gd name="connsiteY4" fmla="*/ 278 h 322"/>
                    <a:gd name="connsiteX5" fmla="*/ 264 w 301"/>
                    <a:gd name="connsiteY5" fmla="*/ 46 h 322"/>
                    <a:gd name="connsiteX6" fmla="*/ 222 w 301"/>
                    <a:gd name="connsiteY6" fmla="*/ 0 h 322"/>
                    <a:gd name="connsiteX7" fmla="*/ 0 w 301"/>
                    <a:gd name="connsiteY7" fmla="*/ 4 h 322"/>
                    <a:gd name="connsiteX8" fmla="*/ 22 w 301"/>
                    <a:gd name="connsiteY8" fmla="*/ 104 h 322"/>
                    <a:gd name="connsiteX0" fmla="*/ 22 w 301"/>
                    <a:gd name="connsiteY0" fmla="*/ 104 h 322"/>
                    <a:gd name="connsiteX1" fmla="*/ 102 w 301"/>
                    <a:gd name="connsiteY1" fmla="*/ 126 h 322"/>
                    <a:gd name="connsiteX2" fmla="*/ 161 w 301"/>
                    <a:gd name="connsiteY2" fmla="*/ 312 h 322"/>
                    <a:gd name="connsiteX3" fmla="*/ 285 w 301"/>
                    <a:gd name="connsiteY3" fmla="*/ 278 h 322"/>
                    <a:gd name="connsiteX4" fmla="*/ 264 w 301"/>
                    <a:gd name="connsiteY4" fmla="*/ 46 h 322"/>
                    <a:gd name="connsiteX5" fmla="*/ 222 w 301"/>
                    <a:gd name="connsiteY5" fmla="*/ 0 h 322"/>
                    <a:gd name="connsiteX6" fmla="*/ 0 w 301"/>
                    <a:gd name="connsiteY6" fmla="*/ 4 h 322"/>
                    <a:gd name="connsiteX7" fmla="*/ 22 w 301"/>
                    <a:gd name="connsiteY7" fmla="*/ 104 h 322"/>
                    <a:gd name="connsiteX0" fmla="*/ 22 w 301"/>
                    <a:gd name="connsiteY0" fmla="*/ 104 h 322"/>
                    <a:gd name="connsiteX1" fmla="*/ 102 w 301"/>
                    <a:gd name="connsiteY1" fmla="*/ 126 h 322"/>
                    <a:gd name="connsiteX2" fmla="*/ 121 w 301"/>
                    <a:gd name="connsiteY2" fmla="*/ 225 h 322"/>
                    <a:gd name="connsiteX3" fmla="*/ 161 w 301"/>
                    <a:gd name="connsiteY3" fmla="*/ 312 h 322"/>
                    <a:gd name="connsiteX4" fmla="*/ 285 w 301"/>
                    <a:gd name="connsiteY4" fmla="*/ 278 h 322"/>
                    <a:gd name="connsiteX5" fmla="*/ 264 w 301"/>
                    <a:gd name="connsiteY5" fmla="*/ 46 h 322"/>
                    <a:gd name="connsiteX6" fmla="*/ 222 w 301"/>
                    <a:gd name="connsiteY6" fmla="*/ 0 h 322"/>
                    <a:gd name="connsiteX7" fmla="*/ 0 w 301"/>
                    <a:gd name="connsiteY7" fmla="*/ 4 h 322"/>
                    <a:gd name="connsiteX8" fmla="*/ 22 w 301"/>
                    <a:gd name="connsiteY8" fmla="*/ 104 h 322"/>
                    <a:gd name="connsiteX0" fmla="*/ 22 w 301"/>
                    <a:gd name="connsiteY0" fmla="*/ 104 h 322"/>
                    <a:gd name="connsiteX1" fmla="*/ 102 w 301"/>
                    <a:gd name="connsiteY1" fmla="*/ 126 h 322"/>
                    <a:gd name="connsiteX2" fmla="*/ 121 w 301"/>
                    <a:gd name="connsiteY2" fmla="*/ 225 h 322"/>
                    <a:gd name="connsiteX3" fmla="*/ 161 w 301"/>
                    <a:gd name="connsiteY3" fmla="*/ 312 h 322"/>
                    <a:gd name="connsiteX4" fmla="*/ 285 w 301"/>
                    <a:gd name="connsiteY4" fmla="*/ 278 h 322"/>
                    <a:gd name="connsiteX5" fmla="*/ 264 w 301"/>
                    <a:gd name="connsiteY5" fmla="*/ 46 h 322"/>
                    <a:gd name="connsiteX6" fmla="*/ 222 w 301"/>
                    <a:gd name="connsiteY6" fmla="*/ 0 h 322"/>
                    <a:gd name="connsiteX7" fmla="*/ 0 w 301"/>
                    <a:gd name="connsiteY7" fmla="*/ 4 h 322"/>
                    <a:gd name="connsiteX8" fmla="*/ 22 w 301"/>
                    <a:gd name="connsiteY8" fmla="*/ 104 h 322"/>
                    <a:gd name="connsiteX0" fmla="*/ 22 w 285"/>
                    <a:gd name="connsiteY0" fmla="*/ 104 h 322"/>
                    <a:gd name="connsiteX1" fmla="*/ 102 w 285"/>
                    <a:gd name="connsiteY1" fmla="*/ 126 h 322"/>
                    <a:gd name="connsiteX2" fmla="*/ 121 w 285"/>
                    <a:gd name="connsiteY2" fmla="*/ 225 h 322"/>
                    <a:gd name="connsiteX3" fmla="*/ 161 w 285"/>
                    <a:gd name="connsiteY3" fmla="*/ 312 h 322"/>
                    <a:gd name="connsiteX4" fmla="*/ 285 w 285"/>
                    <a:gd name="connsiteY4" fmla="*/ 278 h 322"/>
                    <a:gd name="connsiteX5" fmla="*/ 264 w 285"/>
                    <a:gd name="connsiteY5" fmla="*/ 46 h 322"/>
                    <a:gd name="connsiteX6" fmla="*/ 222 w 285"/>
                    <a:gd name="connsiteY6" fmla="*/ 0 h 322"/>
                    <a:gd name="connsiteX7" fmla="*/ 0 w 285"/>
                    <a:gd name="connsiteY7" fmla="*/ 4 h 322"/>
                    <a:gd name="connsiteX8" fmla="*/ 22 w 285"/>
                    <a:gd name="connsiteY8" fmla="*/ 104 h 322"/>
                    <a:gd name="connsiteX0" fmla="*/ 222 w 434"/>
                    <a:gd name="connsiteY0" fmla="*/ 0 h 322"/>
                    <a:gd name="connsiteX1" fmla="*/ 0 w 434"/>
                    <a:gd name="connsiteY1" fmla="*/ 4 h 322"/>
                    <a:gd name="connsiteX2" fmla="*/ 22 w 434"/>
                    <a:gd name="connsiteY2" fmla="*/ 104 h 322"/>
                    <a:gd name="connsiteX3" fmla="*/ 102 w 434"/>
                    <a:gd name="connsiteY3" fmla="*/ 126 h 322"/>
                    <a:gd name="connsiteX4" fmla="*/ 121 w 434"/>
                    <a:gd name="connsiteY4" fmla="*/ 225 h 322"/>
                    <a:gd name="connsiteX5" fmla="*/ 161 w 434"/>
                    <a:gd name="connsiteY5" fmla="*/ 312 h 322"/>
                    <a:gd name="connsiteX6" fmla="*/ 285 w 434"/>
                    <a:gd name="connsiteY6" fmla="*/ 278 h 322"/>
                    <a:gd name="connsiteX7" fmla="*/ 434 w 434"/>
                    <a:gd name="connsiteY7" fmla="*/ 215 h 322"/>
                    <a:gd name="connsiteX0" fmla="*/ 222 w 285"/>
                    <a:gd name="connsiteY0" fmla="*/ 66 h 388"/>
                    <a:gd name="connsiteX1" fmla="*/ 0 w 285"/>
                    <a:gd name="connsiteY1" fmla="*/ 70 h 388"/>
                    <a:gd name="connsiteX2" fmla="*/ 22 w 285"/>
                    <a:gd name="connsiteY2" fmla="*/ 170 h 388"/>
                    <a:gd name="connsiteX3" fmla="*/ 102 w 285"/>
                    <a:gd name="connsiteY3" fmla="*/ 192 h 388"/>
                    <a:gd name="connsiteX4" fmla="*/ 121 w 285"/>
                    <a:gd name="connsiteY4" fmla="*/ 291 h 388"/>
                    <a:gd name="connsiteX5" fmla="*/ 161 w 285"/>
                    <a:gd name="connsiteY5" fmla="*/ 378 h 388"/>
                    <a:gd name="connsiteX6" fmla="*/ 285 w 285"/>
                    <a:gd name="connsiteY6" fmla="*/ 344 h 388"/>
                    <a:gd name="connsiteX7" fmla="*/ 279 w 285"/>
                    <a:gd name="connsiteY7" fmla="*/ 123 h 388"/>
                    <a:gd name="connsiteX0" fmla="*/ 222 w 285"/>
                    <a:gd name="connsiteY0" fmla="*/ 0 h 322"/>
                    <a:gd name="connsiteX1" fmla="*/ 0 w 285"/>
                    <a:gd name="connsiteY1" fmla="*/ 4 h 322"/>
                    <a:gd name="connsiteX2" fmla="*/ 22 w 285"/>
                    <a:gd name="connsiteY2" fmla="*/ 104 h 322"/>
                    <a:gd name="connsiteX3" fmla="*/ 102 w 285"/>
                    <a:gd name="connsiteY3" fmla="*/ 126 h 322"/>
                    <a:gd name="connsiteX4" fmla="*/ 121 w 285"/>
                    <a:gd name="connsiteY4" fmla="*/ 225 h 322"/>
                    <a:gd name="connsiteX5" fmla="*/ 161 w 285"/>
                    <a:gd name="connsiteY5" fmla="*/ 312 h 322"/>
                    <a:gd name="connsiteX6" fmla="*/ 285 w 285"/>
                    <a:gd name="connsiteY6" fmla="*/ 278 h 322"/>
                    <a:gd name="connsiteX7" fmla="*/ 279 w 285"/>
                    <a:gd name="connsiteY7" fmla="*/ 57 h 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5" h="322">
                      <a:moveTo>
                        <a:pt x="222" y="0"/>
                      </a:moveTo>
                      <a:lnTo>
                        <a:pt x="0" y="4"/>
                      </a:lnTo>
                      <a:cubicBezTo>
                        <a:pt x="7" y="37"/>
                        <a:pt x="15" y="71"/>
                        <a:pt x="22" y="104"/>
                      </a:cubicBezTo>
                      <a:cubicBezTo>
                        <a:pt x="49" y="111"/>
                        <a:pt x="75" y="119"/>
                        <a:pt x="102" y="126"/>
                      </a:cubicBezTo>
                      <a:cubicBezTo>
                        <a:pt x="119" y="146"/>
                        <a:pt x="111" y="194"/>
                        <a:pt x="121" y="225"/>
                      </a:cubicBezTo>
                      <a:cubicBezTo>
                        <a:pt x="131" y="256"/>
                        <a:pt x="134" y="303"/>
                        <a:pt x="161" y="312"/>
                      </a:cubicBezTo>
                      <a:cubicBezTo>
                        <a:pt x="187" y="322"/>
                        <a:pt x="250" y="268"/>
                        <a:pt x="285" y="278"/>
                      </a:cubicBezTo>
                      <a:cubicBezTo>
                        <a:pt x="279" y="235"/>
                        <a:pt x="283" y="35"/>
                        <a:pt x="279" y="57"/>
                      </a:cubicBezTo>
                    </a:path>
                  </a:pathLst>
                </a:custGeom>
                <a:grpFill/>
                <a:ln w="1905">
                  <a:solidFill>
                    <a:srgbClr val="DFD6CF"/>
                  </a:solidFill>
                  <a:round/>
                  <a:headEnd/>
                  <a:tailEnd/>
                </a:ln>
              </p:spPr>
              <p:txBody>
                <a:bodyPr/>
                <a:lstStyle/>
                <a:p>
                  <a:pPr defTabSz="914400" fontAlgn="auto">
                    <a:spcBef>
                      <a:spcPts val="0"/>
                    </a:spcBef>
                    <a:spcAft>
                      <a:spcPts val="0"/>
                    </a:spcAft>
                    <a:defRPr/>
                  </a:pPr>
                  <a:endParaRPr lang="en-US" sz="1800" kern="0">
                    <a:solidFill>
                      <a:srgbClr val="996633"/>
                    </a:solidFill>
                    <a:latin typeface="Arial Narrow" pitchFamily="34" charset="0"/>
                    <a:ea typeface="宋体" charset="-122"/>
                  </a:endParaRPr>
                </a:p>
              </p:txBody>
            </p:sp>
            <p:sp>
              <p:nvSpPr>
                <p:cNvPr id="34" name="Freeform 28"/>
                <p:cNvSpPr>
                  <a:spLocks/>
                </p:cNvSpPr>
                <p:nvPr/>
              </p:nvSpPr>
              <p:spPr bwMode="auto">
                <a:xfrm>
                  <a:off x="4542015" y="3959623"/>
                  <a:ext cx="113745" cy="206034"/>
                </a:xfrm>
                <a:custGeom>
                  <a:avLst/>
                  <a:gdLst>
                    <a:gd name="T0" fmla="*/ 0 w 286"/>
                    <a:gd name="T1" fmla="*/ 94 h 358"/>
                    <a:gd name="T2" fmla="*/ 22 w 286"/>
                    <a:gd name="T3" fmla="*/ 124 h 358"/>
                    <a:gd name="T4" fmla="*/ 28 w 286"/>
                    <a:gd name="T5" fmla="*/ 158 h 358"/>
                    <a:gd name="T6" fmla="*/ 28 w 286"/>
                    <a:gd name="T7" fmla="*/ 236 h 358"/>
                    <a:gd name="T8" fmla="*/ 86 w 286"/>
                    <a:gd name="T9" fmla="*/ 358 h 358"/>
                    <a:gd name="T10" fmla="*/ 212 w 286"/>
                    <a:gd name="T11" fmla="*/ 310 h 358"/>
                    <a:gd name="T12" fmla="*/ 286 w 286"/>
                    <a:gd name="T13" fmla="*/ 240 h 358"/>
                    <a:gd name="T14" fmla="*/ 178 w 286"/>
                    <a:gd name="T15" fmla="*/ 134 h 358"/>
                    <a:gd name="T16" fmla="*/ 172 w 286"/>
                    <a:gd name="T17" fmla="*/ 22 h 358"/>
                    <a:gd name="T18" fmla="*/ 86 w 286"/>
                    <a:gd name="T19" fmla="*/ 0 h 358"/>
                    <a:gd name="T20" fmla="*/ 42 w 286"/>
                    <a:gd name="T21" fmla="*/ 58 h 358"/>
                    <a:gd name="T22" fmla="*/ 0 w 286"/>
                    <a:gd name="T23" fmla="*/ 94 h 35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86"/>
                    <a:gd name="T37" fmla="*/ 0 h 358"/>
                    <a:gd name="T38" fmla="*/ 286 w 286"/>
                    <a:gd name="T39" fmla="*/ 358 h 358"/>
                    <a:gd name="connsiteX0" fmla="*/ 286 w 456"/>
                    <a:gd name="connsiteY0" fmla="*/ 240 h 399"/>
                    <a:gd name="connsiteX1" fmla="*/ 178 w 456"/>
                    <a:gd name="connsiteY1" fmla="*/ 134 h 399"/>
                    <a:gd name="connsiteX2" fmla="*/ 172 w 456"/>
                    <a:gd name="connsiteY2" fmla="*/ 22 h 399"/>
                    <a:gd name="connsiteX3" fmla="*/ 86 w 456"/>
                    <a:gd name="connsiteY3" fmla="*/ 0 h 399"/>
                    <a:gd name="connsiteX4" fmla="*/ 42 w 456"/>
                    <a:gd name="connsiteY4" fmla="*/ 58 h 399"/>
                    <a:gd name="connsiteX5" fmla="*/ 0 w 456"/>
                    <a:gd name="connsiteY5" fmla="*/ 94 h 399"/>
                    <a:gd name="connsiteX6" fmla="*/ 22 w 456"/>
                    <a:gd name="connsiteY6" fmla="*/ 124 h 399"/>
                    <a:gd name="connsiteX7" fmla="*/ 28 w 456"/>
                    <a:gd name="connsiteY7" fmla="*/ 158 h 399"/>
                    <a:gd name="connsiteX8" fmla="*/ 28 w 456"/>
                    <a:gd name="connsiteY8" fmla="*/ 236 h 399"/>
                    <a:gd name="connsiteX9" fmla="*/ 86 w 456"/>
                    <a:gd name="connsiteY9" fmla="*/ 358 h 399"/>
                    <a:gd name="connsiteX10" fmla="*/ 212 w 456"/>
                    <a:gd name="connsiteY10" fmla="*/ 310 h 399"/>
                    <a:gd name="connsiteX11" fmla="*/ 456 w 456"/>
                    <a:gd name="connsiteY11" fmla="*/ 399 h 399"/>
                    <a:gd name="connsiteX0" fmla="*/ 286 w 456"/>
                    <a:gd name="connsiteY0" fmla="*/ 240 h 399"/>
                    <a:gd name="connsiteX1" fmla="*/ 178 w 456"/>
                    <a:gd name="connsiteY1" fmla="*/ 134 h 399"/>
                    <a:gd name="connsiteX2" fmla="*/ 172 w 456"/>
                    <a:gd name="connsiteY2" fmla="*/ 22 h 399"/>
                    <a:gd name="connsiteX3" fmla="*/ 86 w 456"/>
                    <a:gd name="connsiteY3" fmla="*/ 0 h 399"/>
                    <a:gd name="connsiteX4" fmla="*/ 42 w 456"/>
                    <a:gd name="connsiteY4" fmla="*/ 58 h 399"/>
                    <a:gd name="connsiteX5" fmla="*/ 0 w 456"/>
                    <a:gd name="connsiteY5" fmla="*/ 94 h 399"/>
                    <a:gd name="connsiteX6" fmla="*/ 22 w 456"/>
                    <a:gd name="connsiteY6" fmla="*/ 124 h 399"/>
                    <a:gd name="connsiteX7" fmla="*/ 28 w 456"/>
                    <a:gd name="connsiteY7" fmla="*/ 158 h 399"/>
                    <a:gd name="connsiteX8" fmla="*/ 28 w 456"/>
                    <a:gd name="connsiteY8" fmla="*/ 236 h 399"/>
                    <a:gd name="connsiteX9" fmla="*/ 86 w 456"/>
                    <a:gd name="connsiteY9" fmla="*/ 358 h 399"/>
                    <a:gd name="connsiteX10" fmla="*/ 212 w 456"/>
                    <a:gd name="connsiteY10" fmla="*/ 310 h 399"/>
                    <a:gd name="connsiteX11" fmla="*/ 456 w 456"/>
                    <a:gd name="connsiteY11" fmla="*/ 399 h 399"/>
                    <a:gd name="connsiteX0" fmla="*/ 286 w 456"/>
                    <a:gd name="connsiteY0" fmla="*/ 240 h 399"/>
                    <a:gd name="connsiteX1" fmla="*/ 178 w 456"/>
                    <a:gd name="connsiteY1" fmla="*/ 134 h 399"/>
                    <a:gd name="connsiteX2" fmla="*/ 172 w 456"/>
                    <a:gd name="connsiteY2" fmla="*/ 22 h 399"/>
                    <a:gd name="connsiteX3" fmla="*/ 86 w 456"/>
                    <a:gd name="connsiteY3" fmla="*/ 0 h 399"/>
                    <a:gd name="connsiteX4" fmla="*/ 42 w 456"/>
                    <a:gd name="connsiteY4" fmla="*/ 58 h 399"/>
                    <a:gd name="connsiteX5" fmla="*/ 0 w 456"/>
                    <a:gd name="connsiteY5" fmla="*/ 94 h 399"/>
                    <a:gd name="connsiteX6" fmla="*/ 22 w 456"/>
                    <a:gd name="connsiteY6" fmla="*/ 124 h 399"/>
                    <a:gd name="connsiteX7" fmla="*/ 28 w 456"/>
                    <a:gd name="connsiteY7" fmla="*/ 158 h 399"/>
                    <a:gd name="connsiteX8" fmla="*/ 28 w 456"/>
                    <a:gd name="connsiteY8" fmla="*/ 236 h 399"/>
                    <a:gd name="connsiteX9" fmla="*/ 86 w 456"/>
                    <a:gd name="connsiteY9" fmla="*/ 358 h 399"/>
                    <a:gd name="connsiteX10" fmla="*/ 212 w 456"/>
                    <a:gd name="connsiteY10" fmla="*/ 310 h 399"/>
                    <a:gd name="connsiteX11" fmla="*/ 456 w 456"/>
                    <a:gd name="connsiteY11" fmla="*/ 399 h 399"/>
                    <a:gd name="connsiteX12" fmla="*/ 286 w 456"/>
                    <a:gd name="connsiteY12" fmla="*/ 240 h 399"/>
                    <a:gd name="connsiteX0" fmla="*/ 286 w 626"/>
                    <a:gd name="connsiteY0" fmla="*/ 240 h 558"/>
                    <a:gd name="connsiteX1" fmla="*/ 178 w 626"/>
                    <a:gd name="connsiteY1" fmla="*/ 134 h 558"/>
                    <a:gd name="connsiteX2" fmla="*/ 172 w 626"/>
                    <a:gd name="connsiteY2" fmla="*/ 22 h 558"/>
                    <a:gd name="connsiteX3" fmla="*/ 86 w 626"/>
                    <a:gd name="connsiteY3" fmla="*/ 0 h 558"/>
                    <a:gd name="connsiteX4" fmla="*/ 42 w 626"/>
                    <a:gd name="connsiteY4" fmla="*/ 58 h 558"/>
                    <a:gd name="connsiteX5" fmla="*/ 0 w 626"/>
                    <a:gd name="connsiteY5" fmla="*/ 94 h 558"/>
                    <a:gd name="connsiteX6" fmla="*/ 22 w 626"/>
                    <a:gd name="connsiteY6" fmla="*/ 124 h 558"/>
                    <a:gd name="connsiteX7" fmla="*/ 28 w 626"/>
                    <a:gd name="connsiteY7" fmla="*/ 158 h 558"/>
                    <a:gd name="connsiteX8" fmla="*/ 28 w 626"/>
                    <a:gd name="connsiteY8" fmla="*/ 236 h 558"/>
                    <a:gd name="connsiteX9" fmla="*/ 86 w 626"/>
                    <a:gd name="connsiteY9" fmla="*/ 358 h 558"/>
                    <a:gd name="connsiteX10" fmla="*/ 212 w 626"/>
                    <a:gd name="connsiteY10" fmla="*/ 310 h 558"/>
                    <a:gd name="connsiteX11" fmla="*/ 626 w 626"/>
                    <a:gd name="connsiteY11" fmla="*/ 558 h 558"/>
                    <a:gd name="connsiteX0" fmla="*/ 286 w 286"/>
                    <a:gd name="connsiteY0" fmla="*/ 240 h 358"/>
                    <a:gd name="connsiteX1" fmla="*/ 178 w 286"/>
                    <a:gd name="connsiteY1" fmla="*/ 134 h 358"/>
                    <a:gd name="connsiteX2" fmla="*/ 172 w 286"/>
                    <a:gd name="connsiteY2" fmla="*/ 22 h 358"/>
                    <a:gd name="connsiteX3" fmla="*/ 86 w 286"/>
                    <a:gd name="connsiteY3" fmla="*/ 0 h 358"/>
                    <a:gd name="connsiteX4" fmla="*/ 42 w 286"/>
                    <a:gd name="connsiteY4" fmla="*/ 58 h 358"/>
                    <a:gd name="connsiteX5" fmla="*/ 0 w 286"/>
                    <a:gd name="connsiteY5" fmla="*/ 94 h 358"/>
                    <a:gd name="connsiteX6" fmla="*/ 22 w 286"/>
                    <a:gd name="connsiteY6" fmla="*/ 124 h 358"/>
                    <a:gd name="connsiteX7" fmla="*/ 28 w 286"/>
                    <a:gd name="connsiteY7" fmla="*/ 158 h 358"/>
                    <a:gd name="connsiteX8" fmla="*/ 28 w 286"/>
                    <a:gd name="connsiteY8" fmla="*/ 236 h 358"/>
                    <a:gd name="connsiteX9" fmla="*/ 86 w 286"/>
                    <a:gd name="connsiteY9" fmla="*/ 358 h 358"/>
                    <a:gd name="connsiteX10" fmla="*/ 212 w 286"/>
                    <a:gd name="connsiteY10" fmla="*/ 310 h 358"/>
                    <a:gd name="connsiteX0" fmla="*/ 178 w 212"/>
                    <a:gd name="connsiteY0" fmla="*/ 134 h 358"/>
                    <a:gd name="connsiteX1" fmla="*/ 172 w 212"/>
                    <a:gd name="connsiteY1" fmla="*/ 22 h 358"/>
                    <a:gd name="connsiteX2" fmla="*/ 86 w 212"/>
                    <a:gd name="connsiteY2" fmla="*/ 0 h 358"/>
                    <a:gd name="connsiteX3" fmla="*/ 42 w 212"/>
                    <a:gd name="connsiteY3" fmla="*/ 58 h 358"/>
                    <a:gd name="connsiteX4" fmla="*/ 0 w 212"/>
                    <a:gd name="connsiteY4" fmla="*/ 94 h 358"/>
                    <a:gd name="connsiteX5" fmla="*/ 22 w 212"/>
                    <a:gd name="connsiteY5" fmla="*/ 124 h 358"/>
                    <a:gd name="connsiteX6" fmla="*/ 28 w 212"/>
                    <a:gd name="connsiteY6" fmla="*/ 158 h 358"/>
                    <a:gd name="connsiteX7" fmla="*/ 28 w 212"/>
                    <a:gd name="connsiteY7" fmla="*/ 236 h 358"/>
                    <a:gd name="connsiteX8" fmla="*/ 86 w 212"/>
                    <a:gd name="connsiteY8" fmla="*/ 358 h 358"/>
                    <a:gd name="connsiteX9" fmla="*/ 212 w 212"/>
                    <a:gd name="connsiteY9" fmla="*/ 310 h 358"/>
                    <a:gd name="connsiteX0" fmla="*/ 178 w 212"/>
                    <a:gd name="connsiteY0" fmla="*/ 134 h 358"/>
                    <a:gd name="connsiteX1" fmla="*/ 172 w 212"/>
                    <a:gd name="connsiteY1" fmla="*/ 22 h 358"/>
                    <a:gd name="connsiteX2" fmla="*/ 86 w 212"/>
                    <a:gd name="connsiteY2" fmla="*/ 0 h 358"/>
                    <a:gd name="connsiteX3" fmla="*/ 42 w 212"/>
                    <a:gd name="connsiteY3" fmla="*/ 58 h 358"/>
                    <a:gd name="connsiteX4" fmla="*/ 0 w 212"/>
                    <a:gd name="connsiteY4" fmla="*/ 94 h 358"/>
                    <a:gd name="connsiteX5" fmla="*/ 22 w 212"/>
                    <a:gd name="connsiteY5" fmla="*/ 124 h 358"/>
                    <a:gd name="connsiteX6" fmla="*/ 28 w 212"/>
                    <a:gd name="connsiteY6" fmla="*/ 158 h 358"/>
                    <a:gd name="connsiteX7" fmla="*/ 28 w 212"/>
                    <a:gd name="connsiteY7" fmla="*/ 236 h 358"/>
                    <a:gd name="connsiteX8" fmla="*/ 86 w 212"/>
                    <a:gd name="connsiteY8" fmla="*/ 358 h 358"/>
                    <a:gd name="connsiteX9" fmla="*/ 212 w 212"/>
                    <a:gd name="connsiteY9" fmla="*/ 207 h 358"/>
                    <a:gd name="connsiteX0" fmla="*/ 178 w 212"/>
                    <a:gd name="connsiteY0" fmla="*/ 134 h 358"/>
                    <a:gd name="connsiteX1" fmla="*/ 172 w 212"/>
                    <a:gd name="connsiteY1" fmla="*/ 22 h 358"/>
                    <a:gd name="connsiteX2" fmla="*/ 86 w 212"/>
                    <a:gd name="connsiteY2" fmla="*/ 0 h 358"/>
                    <a:gd name="connsiteX3" fmla="*/ 42 w 212"/>
                    <a:gd name="connsiteY3" fmla="*/ 58 h 358"/>
                    <a:gd name="connsiteX4" fmla="*/ 0 w 212"/>
                    <a:gd name="connsiteY4" fmla="*/ 94 h 358"/>
                    <a:gd name="connsiteX5" fmla="*/ 22 w 212"/>
                    <a:gd name="connsiteY5" fmla="*/ 124 h 358"/>
                    <a:gd name="connsiteX6" fmla="*/ 28 w 212"/>
                    <a:gd name="connsiteY6" fmla="*/ 158 h 358"/>
                    <a:gd name="connsiteX7" fmla="*/ 28 w 212"/>
                    <a:gd name="connsiteY7" fmla="*/ 236 h 358"/>
                    <a:gd name="connsiteX8" fmla="*/ 86 w 212"/>
                    <a:gd name="connsiteY8" fmla="*/ 358 h 358"/>
                    <a:gd name="connsiteX9" fmla="*/ 212 w 212"/>
                    <a:gd name="connsiteY9" fmla="*/ 207 h 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2" h="358">
                      <a:moveTo>
                        <a:pt x="178" y="134"/>
                      </a:moveTo>
                      <a:cubicBezTo>
                        <a:pt x="176" y="97"/>
                        <a:pt x="174" y="59"/>
                        <a:pt x="172" y="22"/>
                      </a:cubicBezTo>
                      <a:cubicBezTo>
                        <a:pt x="143" y="15"/>
                        <a:pt x="115" y="7"/>
                        <a:pt x="86" y="0"/>
                      </a:cubicBezTo>
                      <a:cubicBezTo>
                        <a:pt x="71" y="19"/>
                        <a:pt x="57" y="39"/>
                        <a:pt x="42" y="58"/>
                      </a:cubicBezTo>
                      <a:lnTo>
                        <a:pt x="0" y="94"/>
                      </a:lnTo>
                      <a:cubicBezTo>
                        <a:pt x="7" y="104"/>
                        <a:pt x="15" y="114"/>
                        <a:pt x="22" y="124"/>
                      </a:cubicBezTo>
                      <a:cubicBezTo>
                        <a:pt x="24" y="135"/>
                        <a:pt x="26" y="147"/>
                        <a:pt x="28" y="158"/>
                      </a:cubicBezTo>
                      <a:lnTo>
                        <a:pt x="28" y="236"/>
                      </a:lnTo>
                      <a:cubicBezTo>
                        <a:pt x="47" y="277"/>
                        <a:pt x="67" y="317"/>
                        <a:pt x="86" y="358"/>
                      </a:cubicBezTo>
                      <a:lnTo>
                        <a:pt x="212" y="207"/>
                      </a:lnTo>
                    </a:path>
                  </a:pathLst>
                </a:custGeom>
                <a:grpFill/>
                <a:ln w="1905">
                  <a:solidFill>
                    <a:srgbClr val="DFD6CF"/>
                  </a:solidFill>
                  <a:round/>
                  <a:headEnd/>
                  <a:tailEnd/>
                </a:ln>
              </p:spPr>
              <p:txBody>
                <a:bodyPr/>
                <a:lstStyle/>
                <a:p>
                  <a:pPr defTabSz="914400" fontAlgn="auto">
                    <a:spcBef>
                      <a:spcPts val="0"/>
                    </a:spcBef>
                    <a:spcAft>
                      <a:spcPts val="0"/>
                    </a:spcAft>
                    <a:defRPr/>
                  </a:pPr>
                  <a:endParaRPr lang="en-US" sz="1800" kern="0">
                    <a:solidFill>
                      <a:srgbClr val="996633"/>
                    </a:solidFill>
                    <a:latin typeface="Arial Narrow" pitchFamily="34" charset="0"/>
                    <a:ea typeface="宋体" charset="-122"/>
                  </a:endParaRPr>
                </a:p>
              </p:txBody>
            </p:sp>
            <p:sp>
              <p:nvSpPr>
                <p:cNvPr id="35" name="Freeform 29"/>
                <p:cNvSpPr>
                  <a:spLocks/>
                </p:cNvSpPr>
                <p:nvPr/>
              </p:nvSpPr>
              <p:spPr bwMode="auto">
                <a:xfrm>
                  <a:off x="4338669" y="4011419"/>
                  <a:ext cx="303678" cy="459259"/>
                </a:xfrm>
                <a:custGeom>
                  <a:avLst/>
                  <a:gdLst>
                    <a:gd name="T0" fmla="*/ 0 w 474"/>
                    <a:gd name="T1" fmla="*/ 248 h 792"/>
                    <a:gd name="T2" fmla="*/ 74 w 474"/>
                    <a:gd name="T3" fmla="*/ 408 h 792"/>
                    <a:gd name="T4" fmla="*/ 86 w 474"/>
                    <a:gd name="T5" fmla="*/ 466 h 792"/>
                    <a:gd name="T6" fmla="*/ 142 w 474"/>
                    <a:gd name="T7" fmla="*/ 618 h 792"/>
                    <a:gd name="T8" fmla="*/ 164 w 474"/>
                    <a:gd name="T9" fmla="*/ 652 h 792"/>
                    <a:gd name="T10" fmla="*/ 226 w 474"/>
                    <a:gd name="T11" fmla="*/ 616 h 792"/>
                    <a:gd name="T12" fmla="*/ 252 w 474"/>
                    <a:gd name="T13" fmla="*/ 686 h 792"/>
                    <a:gd name="T14" fmla="*/ 326 w 474"/>
                    <a:gd name="T15" fmla="*/ 772 h 792"/>
                    <a:gd name="T16" fmla="*/ 400 w 474"/>
                    <a:gd name="T17" fmla="*/ 792 h 792"/>
                    <a:gd name="T18" fmla="*/ 472 w 474"/>
                    <a:gd name="T19" fmla="*/ 736 h 792"/>
                    <a:gd name="T20" fmla="*/ 472 w 474"/>
                    <a:gd name="T21" fmla="*/ 594 h 792"/>
                    <a:gd name="T22" fmla="*/ 434 w 474"/>
                    <a:gd name="T23" fmla="*/ 572 h 792"/>
                    <a:gd name="T24" fmla="*/ 408 w 474"/>
                    <a:gd name="T25" fmla="*/ 522 h 792"/>
                    <a:gd name="T26" fmla="*/ 402 w 474"/>
                    <a:gd name="T27" fmla="*/ 484 h 792"/>
                    <a:gd name="T28" fmla="*/ 474 w 474"/>
                    <a:gd name="T29" fmla="*/ 384 h 792"/>
                    <a:gd name="T30" fmla="*/ 442 w 474"/>
                    <a:gd name="T31" fmla="*/ 268 h 792"/>
                    <a:gd name="T32" fmla="*/ 388 w 474"/>
                    <a:gd name="T33" fmla="*/ 144 h 792"/>
                    <a:gd name="T34" fmla="*/ 386 w 474"/>
                    <a:gd name="T35" fmla="*/ 56 h 792"/>
                    <a:gd name="T36" fmla="*/ 382 w 474"/>
                    <a:gd name="T37" fmla="*/ 28 h 792"/>
                    <a:gd name="T38" fmla="*/ 358 w 474"/>
                    <a:gd name="T39" fmla="*/ 0 h 792"/>
                    <a:gd name="T40" fmla="*/ 262 w 474"/>
                    <a:gd name="T41" fmla="*/ 14 h 792"/>
                    <a:gd name="T42" fmla="*/ 262 w 474"/>
                    <a:gd name="T43" fmla="*/ 72 h 792"/>
                    <a:gd name="T44" fmla="*/ 128 w 474"/>
                    <a:gd name="T45" fmla="*/ 124 h 792"/>
                    <a:gd name="T46" fmla="*/ 130 w 474"/>
                    <a:gd name="T47" fmla="*/ 204 h 792"/>
                    <a:gd name="T48" fmla="*/ 0 w 474"/>
                    <a:gd name="T49" fmla="*/ 248 h 79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474"/>
                    <a:gd name="T76" fmla="*/ 0 h 792"/>
                    <a:gd name="T77" fmla="*/ 474 w 474"/>
                    <a:gd name="T78" fmla="*/ 792 h 792"/>
                    <a:gd name="connsiteX0" fmla="*/ 0 w 474"/>
                    <a:gd name="connsiteY0" fmla="*/ 248 h 792"/>
                    <a:gd name="connsiteX1" fmla="*/ 74 w 474"/>
                    <a:gd name="connsiteY1" fmla="*/ 408 h 792"/>
                    <a:gd name="connsiteX2" fmla="*/ 86 w 474"/>
                    <a:gd name="connsiteY2" fmla="*/ 466 h 792"/>
                    <a:gd name="connsiteX3" fmla="*/ 142 w 474"/>
                    <a:gd name="connsiteY3" fmla="*/ 618 h 792"/>
                    <a:gd name="connsiteX4" fmla="*/ 226 w 474"/>
                    <a:gd name="connsiteY4" fmla="*/ 616 h 792"/>
                    <a:gd name="connsiteX5" fmla="*/ 252 w 474"/>
                    <a:gd name="connsiteY5" fmla="*/ 686 h 792"/>
                    <a:gd name="connsiteX6" fmla="*/ 326 w 474"/>
                    <a:gd name="connsiteY6" fmla="*/ 772 h 792"/>
                    <a:gd name="connsiteX7" fmla="*/ 400 w 474"/>
                    <a:gd name="connsiteY7" fmla="*/ 792 h 792"/>
                    <a:gd name="connsiteX8" fmla="*/ 472 w 474"/>
                    <a:gd name="connsiteY8" fmla="*/ 736 h 792"/>
                    <a:gd name="connsiteX9" fmla="*/ 472 w 474"/>
                    <a:gd name="connsiteY9" fmla="*/ 594 h 792"/>
                    <a:gd name="connsiteX10" fmla="*/ 434 w 474"/>
                    <a:gd name="connsiteY10" fmla="*/ 572 h 792"/>
                    <a:gd name="connsiteX11" fmla="*/ 408 w 474"/>
                    <a:gd name="connsiteY11" fmla="*/ 522 h 792"/>
                    <a:gd name="connsiteX12" fmla="*/ 402 w 474"/>
                    <a:gd name="connsiteY12" fmla="*/ 484 h 792"/>
                    <a:gd name="connsiteX13" fmla="*/ 474 w 474"/>
                    <a:gd name="connsiteY13" fmla="*/ 384 h 792"/>
                    <a:gd name="connsiteX14" fmla="*/ 442 w 474"/>
                    <a:gd name="connsiteY14" fmla="*/ 268 h 792"/>
                    <a:gd name="connsiteX15" fmla="*/ 388 w 474"/>
                    <a:gd name="connsiteY15" fmla="*/ 144 h 792"/>
                    <a:gd name="connsiteX16" fmla="*/ 386 w 474"/>
                    <a:gd name="connsiteY16" fmla="*/ 56 h 792"/>
                    <a:gd name="connsiteX17" fmla="*/ 382 w 474"/>
                    <a:gd name="connsiteY17" fmla="*/ 28 h 792"/>
                    <a:gd name="connsiteX18" fmla="*/ 358 w 474"/>
                    <a:gd name="connsiteY18" fmla="*/ 0 h 792"/>
                    <a:gd name="connsiteX19" fmla="*/ 262 w 474"/>
                    <a:gd name="connsiteY19" fmla="*/ 14 h 792"/>
                    <a:gd name="connsiteX20" fmla="*/ 262 w 474"/>
                    <a:gd name="connsiteY20" fmla="*/ 72 h 792"/>
                    <a:gd name="connsiteX21" fmla="*/ 128 w 474"/>
                    <a:gd name="connsiteY21" fmla="*/ 124 h 792"/>
                    <a:gd name="connsiteX22" fmla="*/ 130 w 474"/>
                    <a:gd name="connsiteY22" fmla="*/ 204 h 792"/>
                    <a:gd name="connsiteX23" fmla="*/ 0 w 474"/>
                    <a:gd name="connsiteY23" fmla="*/ 248 h 792"/>
                    <a:gd name="connsiteX0" fmla="*/ 0 w 474"/>
                    <a:gd name="connsiteY0" fmla="*/ 248 h 792"/>
                    <a:gd name="connsiteX1" fmla="*/ 74 w 474"/>
                    <a:gd name="connsiteY1" fmla="*/ 408 h 792"/>
                    <a:gd name="connsiteX2" fmla="*/ 86 w 474"/>
                    <a:gd name="connsiteY2" fmla="*/ 466 h 792"/>
                    <a:gd name="connsiteX3" fmla="*/ 226 w 474"/>
                    <a:gd name="connsiteY3" fmla="*/ 616 h 792"/>
                    <a:gd name="connsiteX4" fmla="*/ 252 w 474"/>
                    <a:gd name="connsiteY4" fmla="*/ 686 h 792"/>
                    <a:gd name="connsiteX5" fmla="*/ 326 w 474"/>
                    <a:gd name="connsiteY5" fmla="*/ 772 h 792"/>
                    <a:gd name="connsiteX6" fmla="*/ 400 w 474"/>
                    <a:gd name="connsiteY6" fmla="*/ 792 h 792"/>
                    <a:gd name="connsiteX7" fmla="*/ 472 w 474"/>
                    <a:gd name="connsiteY7" fmla="*/ 736 h 792"/>
                    <a:gd name="connsiteX8" fmla="*/ 472 w 474"/>
                    <a:gd name="connsiteY8" fmla="*/ 594 h 792"/>
                    <a:gd name="connsiteX9" fmla="*/ 434 w 474"/>
                    <a:gd name="connsiteY9" fmla="*/ 572 h 792"/>
                    <a:gd name="connsiteX10" fmla="*/ 408 w 474"/>
                    <a:gd name="connsiteY10" fmla="*/ 522 h 792"/>
                    <a:gd name="connsiteX11" fmla="*/ 402 w 474"/>
                    <a:gd name="connsiteY11" fmla="*/ 484 h 792"/>
                    <a:gd name="connsiteX12" fmla="*/ 474 w 474"/>
                    <a:gd name="connsiteY12" fmla="*/ 384 h 792"/>
                    <a:gd name="connsiteX13" fmla="*/ 442 w 474"/>
                    <a:gd name="connsiteY13" fmla="*/ 268 h 792"/>
                    <a:gd name="connsiteX14" fmla="*/ 388 w 474"/>
                    <a:gd name="connsiteY14" fmla="*/ 144 h 792"/>
                    <a:gd name="connsiteX15" fmla="*/ 386 w 474"/>
                    <a:gd name="connsiteY15" fmla="*/ 56 h 792"/>
                    <a:gd name="connsiteX16" fmla="*/ 382 w 474"/>
                    <a:gd name="connsiteY16" fmla="*/ 28 h 792"/>
                    <a:gd name="connsiteX17" fmla="*/ 358 w 474"/>
                    <a:gd name="connsiteY17" fmla="*/ 0 h 792"/>
                    <a:gd name="connsiteX18" fmla="*/ 262 w 474"/>
                    <a:gd name="connsiteY18" fmla="*/ 14 h 792"/>
                    <a:gd name="connsiteX19" fmla="*/ 262 w 474"/>
                    <a:gd name="connsiteY19" fmla="*/ 72 h 792"/>
                    <a:gd name="connsiteX20" fmla="*/ 128 w 474"/>
                    <a:gd name="connsiteY20" fmla="*/ 124 h 792"/>
                    <a:gd name="connsiteX21" fmla="*/ 130 w 474"/>
                    <a:gd name="connsiteY21" fmla="*/ 204 h 792"/>
                    <a:gd name="connsiteX22" fmla="*/ 0 w 474"/>
                    <a:gd name="connsiteY22" fmla="*/ 248 h 792"/>
                    <a:gd name="connsiteX0" fmla="*/ 226 w 474"/>
                    <a:gd name="connsiteY0" fmla="*/ 616 h 792"/>
                    <a:gd name="connsiteX1" fmla="*/ 252 w 474"/>
                    <a:gd name="connsiteY1" fmla="*/ 686 h 792"/>
                    <a:gd name="connsiteX2" fmla="*/ 326 w 474"/>
                    <a:gd name="connsiteY2" fmla="*/ 772 h 792"/>
                    <a:gd name="connsiteX3" fmla="*/ 400 w 474"/>
                    <a:gd name="connsiteY3" fmla="*/ 792 h 792"/>
                    <a:gd name="connsiteX4" fmla="*/ 472 w 474"/>
                    <a:gd name="connsiteY4" fmla="*/ 736 h 792"/>
                    <a:gd name="connsiteX5" fmla="*/ 472 w 474"/>
                    <a:gd name="connsiteY5" fmla="*/ 594 h 792"/>
                    <a:gd name="connsiteX6" fmla="*/ 434 w 474"/>
                    <a:gd name="connsiteY6" fmla="*/ 572 h 792"/>
                    <a:gd name="connsiteX7" fmla="*/ 408 w 474"/>
                    <a:gd name="connsiteY7" fmla="*/ 522 h 792"/>
                    <a:gd name="connsiteX8" fmla="*/ 402 w 474"/>
                    <a:gd name="connsiteY8" fmla="*/ 484 h 792"/>
                    <a:gd name="connsiteX9" fmla="*/ 474 w 474"/>
                    <a:gd name="connsiteY9" fmla="*/ 384 h 792"/>
                    <a:gd name="connsiteX10" fmla="*/ 442 w 474"/>
                    <a:gd name="connsiteY10" fmla="*/ 268 h 792"/>
                    <a:gd name="connsiteX11" fmla="*/ 388 w 474"/>
                    <a:gd name="connsiteY11" fmla="*/ 144 h 792"/>
                    <a:gd name="connsiteX12" fmla="*/ 386 w 474"/>
                    <a:gd name="connsiteY12" fmla="*/ 56 h 792"/>
                    <a:gd name="connsiteX13" fmla="*/ 382 w 474"/>
                    <a:gd name="connsiteY13" fmla="*/ 28 h 792"/>
                    <a:gd name="connsiteX14" fmla="*/ 358 w 474"/>
                    <a:gd name="connsiteY14" fmla="*/ 0 h 792"/>
                    <a:gd name="connsiteX15" fmla="*/ 262 w 474"/>
                    <a:gd name="connsiteY15" fmla="*/ 14 h 792"/>
                    <a:gd name="connsiteX16" fmla="*/ 262 w 474"/>
                    <a:gd name="connsiteY16" fmla="*/ 72 h 792"/>
                    <a:gd name="connsiteX17" fmla="*/ 128 w 474"/>
                    <a:gd name="connsiteY17" fmla="*/ 124 h 792"/>
                    <a:gd name="connsiteX18" fmla="*/ 130 w 474"/>
                    <a:gd name="connsiteY18" fmla="*/ 204 h 792"/>
                    <a:gd name="connsiteX19" fmla="*/ 0 w 474"/>
                    <a:gd name="connsiteY19" fmla="*/ 248 h 792"/>
                    <a:gd name="connsiteX20" fmla="*/ 74 w 474"/>
                    <a:gd name="connsiteY20" fmla="*/ 408 h 792"/>
                    <a:gd name="connsiteX21" fmla="*/ 256 w 474"/>
                    <a:gd name="connsiteY21" fmla="*/ 625 h 792"/>
                    <a:gd name="connsiteX0" fmla="*/ 279 w 527"/>
                    <a:gd name="connsiteY0" fmla="*/ 616 h 792"/>
                    <a:gd name="connsiteX1" fmla="*/ 305 w 527"/>
                    <a:gd name="connsiteY1" fmla="*/ 686 h 792"/>
                    <a:gd name="connsiteX2" fmla="*/ 379 w 527"/>
                    <a:gd name="connsiteY2" fmla="*/ 772 h 792"/>
                    <a:gd name="connsiteX3" fmla="*/ 453 w 527"/>
                    <a:gd name="connsiteY3" fmla="*/ 792 h 792"/>
                    <a:gd name="connsiteX4" fmla="*/ 525 w 527"/>
                    <a:gd name="connsiteY4" fmla="*/ 736 h 792"/>
                    <a:gd name="connsiteX5" fmla="*/ 525 w 527"/>
                    <a:gd name="connsiteY5" fmla="*/ 594 h 792"/>
                    <a:gd name="connsiteX6" fmla="*/ 487 w 527"/>
                    <a:gd name="connsiteY6" fmla="*/ 572 h 792"/>
                    <a:gd name="connsiteX7" fmla="*/ 461 w 527"/>
                    <a:gd name="connsiteY7" fmla="*/ 522 h 792"/>
                    <a:gd name="connsiteX8" fmla="*/ 455 w 527"/>
                    <a:gd name="connsiteY8" fmla="*/ 484 h 792"/>
                    <a:gd name="connsiteX9" fmla="*/ 527 w 527"/>
                    <a:gd name="connsiteY9" fmla="*/ 384 h 792"/>
                    <a:gd name="connsiteX10" fmla="*/ 495 w 527"/>
                    <a:gd name="connsiteY10" fmla="*/ 268 h 792"/>
                    <a:gd name="connsiteX11" fmla="*/ 441 w 527"/>
                    <a:gd name="connsiteY11" fmla="*/ 144 h 792"/>
                    <a:gd name="connsiteX12" fmla="*/ 439 w 527"/>
                    <a:gd name="connsiteY12" fmla="*/ 56 h 792"/>
                    <a:gd name="connsiteX13" fmla="*/ 435 w 527"/>
                    <a:gd name="connsiteY13" fmla="*/ 28 h 792"/>
                    <a:gd name="connsiteX14" fmla="*/ 411 w 527"/>
                    <a:gd name="connsiteY14" fmla="*/ 0 h 792"/>
                    <a:gd name="connsiteX15" fmla="*/ 315 w 527"/>
                    <a:gd name="connsiteY15" fmla="*/ 14 h 792"/>
                    <a:gd name="connsiteX16" fmla="*/ 315 w 527"/>
                    <a:gd name="connsiteY16" fmla="*/ 72 h 792"/>
                    <a:gd name="connsiteX17" fmla="*/ 181 w 527"/>
                    <a:gd name="connsiteY17" fmla="*/ 124 h 792"/>
                    <a:gd name="connsiteX18" fmla="*/ 183 w 527"/>
                    <a:gd name="connsiteY18" fmla="*/ 204 h 792"/>
                    <a:gd name="connsiteX19" fmla="*/ 0 w 527"/>
                    <a:gd name="connsiteY19" fmla="*/ 302 h 792"/>
                    <a:gd name="connsiteX20" fmla="*/ 127 w 527"/>
                    <a:gd name="connsiteY20" fmla="*/ 408 h 792"/>
                    <a:gd name="connsiteX21" fmla="*/ 309 w 527"/>
                    <a:gd name="connsiteY21" fmla="*/ 625 h 792"/>
                    <a:gd name="connsiteX0" fmla="*/ 226 w 474"/>
                    <a:gd name="connsiteY0" fmla="*/ 616 h 792"/>
                    <a:gd name="connsiteX1" fmla="*/ 252 w 474"/>
                    <a:gd name="connsiteY1" fmla="*/ 686 h 792"/>
                    <a:gd name="connsiteX2" fmla="*/ 326 w 474"/>
                    <a:gd name="connsiteY2" fmla="*/ 772 h 792"/>
                    <a:gd name="connsiteX3" fmla="*/ 400 w 474"/>
                    <a:gd name="connsiteY3" fmla="*/ 792 h 792"/>
                    <a:gd name="connsiteX4" fmla="*/ 472 w 474"/>
                    <a:gd name="connsiteY4" fmla="*/ 736 h 792"/>
                    <a:gd name="connsiteX5" fmla="*/ 472 w 474"/>
                    <a:gd name="connsiteY5" fmla="*/ 594 h 792"/>
                    <a:gd name="connsiteX6" fmla="*/ 434 w 474"/>
                    <a:gd name="connsiteY6" fmla="*/ 572 h 792"/>
                    <a:gd name="connsiteX7" fmla="*/ 408 w 474"/>
                    <a:gd name="connsiteY7" fmla="*/ 522 h 792"/>
                    <a:gd name="connsiteX8" fmla="*/ 402 w 474"/>
                    <a:gd name="connsiteY8" fmla="*/ 484 h 792"/>
                    <a:gd name="connsiteX9" fmla="*/ 474 w 474"/>
                    <a:gd name="connsiteY9" fmla="*/ 384 h 792"/>
                    <a:gd name="connsiteX10" fmla="*/ 442 w 474"/>
                    <a:gd name="connsiteY10" fmla="*/ 268 h 792"/>
                    <a:gd name="connsiteX11" fmla="*/ 388 w 474"/>
                    <a:gd name="connsiteY11" fmla="*/ 144 h 792"/>
                    <a:gd name="connsiteX12" fmla="*/ 386 w 474"/>
                    <a:gd name="connsiteY12" fmla="*/ 56 h 792"/>
                    <a:gd name="connsiteX13" fmla="*/ 382 w 474"/>
                    <a:gd name="connsiteY13" fmla="*/ 28 h 792"/>
                    <a:gd name="connsiteX14" fmla="*/ 358 w 474"/>
                    <a:gd name="connsiteY14" fmla="*/ 0 h 792"/>
                    <a:gd name="connsiteX15" fmla="*/ 262 w 474"/>
                    <a:gd name="connsiteY15" fmla="*/ 14 h 792"/>
                    <a:gd name="connsiteX16" fmla="*/ 262 w 474"/>
                    <a:gd name="connsiteY16" fmla="*/ 72 h 792"/>
                    <a:gd name="connsiteX17" fmla="*/ 128 w 474"/>
                    <a:gd name="connsiteY17" fmla="*/ 124 h 792"/>
                    <a:gd name="connsiteX18" fmla="*/ 130 w 474"/>
                    <a:gd name="connsiteY18" fmla="*/ 204 h 792"/>
                    <a:gd name="connsiteX19" fmla="*/ 0 w 474"/>
                    <a:gd name="connsiteY19" fmla="*/ 302 h 792"/>
                    <a:gd name="connsiteX20" fmla="*/ 74 w 474"/>
                    <a:gd name="connsiteY20" fmla="*/ 408 h 792"/>
                    <a:gd name="connsiteX21" fmla="*/ 256 w 474"/>
                    <a:gd name="connsiteY21" fmla="*/ 625 h 792"/>
                    <a:gd name="connsiteX0" fmla="*/ 226 w 474"/>
                    <a:gd name="connsiteY0" fmla="*/ 616 h 792"/>
                    <a:gd name="connsiteX1" fmla="*/ 252 w 474"/>
                    <a:gd name="connsiteY1" fmla="*/ 686 h 792"/>
                    <a:gd name="connsiteX2" fmla="*/ 326 w 474"/>
                    <a:gd name="connsiteY2" fmla="*/ 772 h 792"/>
                    <a:gd name="connsiteX3" fmla="*/ 400 w 474"/>
                    <a:gd name="connsiteY3" fmla="*/ 792 h 792"/>
                    <a:gd name="connsiteX4" fmla="*/ 472 w 474"/>
                    <a:gd name="connsiteY4" fmla="*/ 736 h 792"/>
                    <a:gd name="connsiteX5" fmla="*/ 472 w 474"/>
                    <a:gd name="connsiteY5" fmla="*/ 594 h 792"/>
                    <a:gd name="connsiteX6" fmla="*/ 434 w 474"/>
                    <a:gd name="connsiteY6" fmla="*/ 572 h 792"/>
                    <a:gd name="connsiteX7" fmla="*/ 408 w 474"/>
                    <a:gd name="connsiteY7" fmla="*/ 522 h 792"/>
                    <a:gd name="connsiteX8" fmla="*/ 402 w 474"/>
                    <a:gd name="connsiteY8" fmla="*/ 484 h 792"/>
                    <a:gd name="connsiteX9" fmla="*/ 474 w 474"/>
                    <a:gd name="connsiteY9" fmla="*/ 384 h 792"/>
                    <a:gd name="connsiteX10" fmla="*/ 442 w 474"/>
                    <a:gd name="connsiteY10" fmla="*/ 268 h 792"/>
                    <a:gd name="connsiteX11" fmla="*/ 388 w 474"/>
                    <a:gd name="connsiteY11" fmla="*/ 144 h 792"/>
                    <a:gd name="connsiteX12" fmla="*/ 386 w 474"/>
                    <a:gd name="connsiteY12" fmla="*/ 56 h 792"/>
                    <a:gd name="connsiteX13" fmla="*/ 382 w 474"/>
                    <a:gd name="connsiteY13" fmla="*/ 28 h 792"/>
                    <a:gd name="connsiteX14" fmla="*/ 358 w 474"/>
                    <a:gd name="connsiteY14" fmla="*/ 0 h 792"/>
                    <a:gd name="connsiteX15" fmla="*/ 262 w 474"/>
                    <a:gd name="connsiteY15" fmla="*/ 14 h 792"/>
                    <a:gd name="connsiteX16" fmla="*/ 262 w 474"/>
                    <a:gd name="connsiteY16" fmla="*/ 72 h 792"/>
                    <a:gd name="connsiteX17" fmla="*/ 128 w 474"/>
                    <a:gd name="connsiteY17" fmla="*/ 124 h 792"/>
                    <a:gd name="connsiteX18" fmla="*/ 130 w 474"/>
                    <a:gd name="connsiteY18" fmla="*/ 204 h 792"/>
                    <a:gd name="connsiteX19" fmla="*/ 0 w 474"/>
                    <a:gd name="connsiteY19" fmla="*/ 252 h 792"/>
                    <a:gd name="connsiteX20" fmla="*/ 74 w 474"/>
                    <a:gd name="connsiteY20" fmla="*/ 408 h 792"/>
                    <a:gd name="connsiteX21" fmla="*/ 256 w 474"/>
                    <a:gd name="connsiteY21" fmla="*/ 625 h 792"/>
                    <a:gd name="connsiteX0" fmla="*/ 226 w 474"/>
                    <a:gd name="connsiteY0" fmla="*/ 616 h 792"/>
                    <a:gd name="connsiteX1" fmla="*/ 252 w 474"/>
                    <a:gd name="connsiteY1" fmla="*/ 686 h 792"/>
                    <a:gd name="connsiteX2" fmla="*/ 326 w 474"/>
                    <a:gd name="connsiteY2" fmla="*/ 772 h 792"/>
                    <a:gd name="connsiteX3" fmla="*/ 400 w 474"/>
                    <a:gd name="connsiteY3" fmla="*/ 792 h 792"/>
                    <a:gd name="connsiteX4" fmla="*/ 472 w 474"/>
                    <a:gd name="connsiteY4" fmla="*/ 736 h 792"/>
                    <a:gd name="connsiteX5" fmla="*/ 472 w 474"/>
                    <a:gd name="connsiteY5" fmla="*/ 594 h 792"/>
                    <a:gd name="connsiteX6" fmla="*/ 434 w 474"/>
                    <a:gd name="connsiteY6" fmla="*/ 572 h 792"/>
                    <a:gd name="connsiteX7" fmla="*/ 408 w 474"/>
                    <a:gd name="connsiteY7" fmla="*/ 522 h 792"/>
                    <a:gd name="connsiteX8" fmla="*/ 402 w 474"/>
                    <a:gd name="connsiteY8" fmla="*/ 484 h 792"/>
                    <a:gd name="connsiteX9" fmla="*/ 474 w 474"/>
                    <a:gd name="connsiteY9" fmla="*/ 384 h 792"/>
                    <a:gd name="connsiteX10" fmla="*/ 442 w 474"/>
                    <a:gd name="connsiteY10" fmla="*/ 268 h 792"/>
                    <a:gd name="connsiteX11" fmla="*/ 388 w 474"/>
                    <a:gd name="connsiteY11" fmla="*/ 144 h 792"/>
                    <a:gd name="connsiteX12" fmla="*/ 386 w 474"/>
                    <a:gd name="connsiteY12" fmla="*/ 56 h 792"/>
                    <a:gd name="connsiteX13" fmla="*/ 382 w 474"/>
                    <a:gd name="connsiteY13" fmla="*/ 28 h 792"/>
                    <a:gd name="connsiteX14" fmla="*/ 358 w 474"/>
                    <a:gd name="connsiteY14" fmla="*/ 0 h 792"/>
                    <a:gd name="connsiteX15" fmla="*/ 262 w 474"/>
                    <a:gd name="connsiteY15" fmla="*/ 14 h 792"/>
                    <a:gd name="connsiteX16" fmla="*/ 262 w 474"/>
                    <a:gd name="connsiteY16" fmla="*/ 72 h 792"/>
                    <a:gd name="connsiteX17" fmla="*/ 128 w 474"/>
                    <a:gd name="connsiteY17" fmla="*/ 124 h 792"/>
                    <a:gd name="connsiteX18" fmla="*/ 130 w 474"/>
                    <a:gd name="connsiteY18" fmla="*/ 204 h 792"/>
                    <a:gd name="connsiteX19" fmla="*/ 0 w 474"/>
                    <a:gd name="connsiteY19" fmla="*/ 252 h 792"/>
                    <a:gd name="connsiteX20" fmla="*/ 74 w 474"/>
                    <a:gd name="connsiteY20" fmla="*/ 408 h 792"/>
                    <a:gd name="connsiteX0" fmla="*/ 226 w 474"/>
                    <a:gd name="connsiteY0" fmla="*/ 616 h 772"/>
                    <a:gd name="connsiteX1" fmla="*/ 252 w 474"/>
                    <a:gd name="connsiteY1" fmla="*/ 686 h 772"/>
                    <a:gd name="connsiteX2" fmla="*/ 326 w 474"/>
                    <a:gd name="connsiteY2" fmla="*/ 772 h 772"/>
                    <a:gd name="connsiteX3" fmla="*/ 472 w 474"/>
                    <a:gd name="connsiteY3" fmla="*/ 736 h 772"/>
                    <a:gd name="connsiteX4" fmla="*/ 472 w 474"/>
                    <a:gd name="connsiteY4" fmla="*/ 594 h 772"/>
                    <a:gd name="connsiteX5" fmla="*/ 434 w 474"/>
                    <a:gd name="connsiteY5" fmla="*/ 572 h 772"/>
                    <a:gd name="connsiteX6" fmla="*/ 408 w 474"/>
                    <a:gd name="connsiteY6" fmla="*/ 522 h 772"/>
                    <a:gd name="connsiteX7" fmla="*/ 402 w 474"/>
                    <a:gd name="connsiteY7" fmla="*/ 484 h 772"/>
                    <a:gd name="connsiteX8" fmla="*/ 474 w 474"/>
                    <a:gd name="connsiteY8" fmla="*/ 384 h 772"/>
                    <a:gd name="connsiteX9" fmla="*/ 442 w 474"/>
                    <a:gd name="connsiteY9" fmla="*/ 268 h 772"/>
                    <a:gd name="connsiteX10" fmla="*/ 388 w 474"/>
                    <a:gd name="connsiteY10" fmla="*/ 144 h 772"/>
                    <a:gd name="connsiteX11" fmla="*/ 386 w 474"/>
                    <a:gd name="connsiteY11" fmla="*/ 56 h 772"/>
                    <a:gd name="connsiteX12" fmla="*/ 382 w 474"/>
                    <a:gd name="connsiteY12" fmla="*/ 28 h 772"/>
                    <a:gd name="connsiteX13" fmla="*/ 358 w 474"/>
                    <a:gd name="connsiteY13" fmla="*/ 0 h 772"/>
                    <a:gd name="connsiteX14" fmla="*/ 262 w 474"/>
                    <a:gd name="connsiteY14" fmla="*/ 14 h 772"/>
                    <a:gd name="connsiteX15" fmla="*/ 262 w 474"/>
                    <a:gd name="connsiteY15" fmla="*/ 72 h 772"/>
                    <a:gd name="connsiteX16" fmla="*/ 128 w 474"/>
                    <a:gd name="connsiteY16" fmla="*/ 124 h 772"/>
                    <a:gd name="connsiteX17" fmla="*/ 130 w 474"/>
                    <a:gd name="connsiteY17" fmla="*/ 204 h 772"/>
                    <a:gd name="connsiteX18" fmla="*/ 0 w 474"/>
                    <a:gd name="connsiteY18" fmla="*/ 252 h 772"/>
                    <a:gd name="connsiteX19" fmla="*/ 74 w 474"/>
                    <a:gd name="connsiteY19" fmla="*/ 408 h 772"/>
                    <a:gd name="connsiteX0" fmla="*/ 226 w 474"/>
                    <a:gd name="connsiteY0" fmla="*/ 616 h 772"/>
                    <a:gd name="connsiteX1" fmla="*/ 252 w 474"/>
                    <a:gd name="connsiteY1" fmla="*/ 686 h 772"/>
                    <a:gd name="connsiteX2" fmla="*/ 326 w 474"/>
                    <a:gd name="connsiteY2" fmla="*/ 772 h 772"/>
                    <a:gd name="connsiteX3" fmla="*/ 472 w 474"/>
                    <a:gd name="connsiteY3" fmla="*/ 594 h 772"/>
                    <a:gd name="connsiteX4" fmla="*/ 434 w 474"/>
                    <a:gd name="connsiteY4" fmla="*/ 572 h 772"/>
                    <a:gd name="connsiteX5" fmla="*/ 408 w 474"/>
                    <a:gd name="connsiteY5" fmla="*/ 522 h 772"/>
                    <a:gd name="connsiteX6" fmla="*/ 402 w 474"/>
                    <a:gd name="connsiteY6" fmla="*/ 484 h 772"/>
                    <a:gd name="connsiteX7" fmla="*/ 474 w 474"/>
                    <a:gd name="connsiteY7" fmla="*/ 384 h 772"/>
                    <a:gd name="connsiteX8" fmla="*/ 442 w 474"/>
                    <a:gd name="connsiteY8" fmla="*/ 268 h 772"/>
                    <a:gd name="connsiteX9" fmla="*/ 388 w 474"/>
                    <a:gd name="connsiteY9" fmla="*/ 144 h 772"/>
                    <a:gd name="connsiteX10" fmla="*/ 386 w 474"/>
                    <a:gd name="connsiteY10" fmla="*/ 56 h 772"/>
                    <a:gd name="connsiteX11" fmla="*/ 382 w 474"/>
                    <a:gd name="connsiteY11" fmla="*/ 28 h 772"/>
                    <a:gd name="connsiteX12" fmla="*/ 358 w 474"/>
                    <a:gd name="connsiteY12" fmla="*/ 0 h 772"/>
                    <a:gd name="connsiteX13" fmla="*/ 262 w 474"/>
                    <a:gd name="connsiteY13" fmla="*/ 14 h 772"/>
                    <a:gd name="connsiteX14" fmla="*/ 262 w 474"/>
                    <a:gd name="connsiteY14" fmla="*/ 72 h 772"/>
                    <a:gd name="connsiteX15" fmla="*/ 128 w 474"/>
                    <a:gd name="connsiteY15" fmla="*/ 124 h 772"/>
                    <a:gd name="connsiteX16" fmla="*/ 130 w 474"/>
                    <a:gd name="connsiteY16" fmla="*/ 204 h 772"/>
                    <a:gd name="connsiteX17" fmla="*/ 0 w 474"/>
                    <a:gd name="connsiteY17" fmla="*/ 252 h 772"/>
                    <a:gd name="connsiteX18" fmla="*/ 74 w 474"/>
                    <a:gd name="connsiteY18" fmla="*/ 408 h 772"/>
                    <a:gd name="connsiteX0" fmla="*/ 226 w 525"/>
                    <a:gd name="connsiteY0" fmla="*/ 616 h 772"/>
                    <a:gd name="connsiteX1" fmla="*/ 252 w 525"/>
                    <a:gd name="connsiteY1" fmla="*/ 686 h 772"/>
                    <a:gd name="connsiteX2" fmla="*/ 326 w 525"/>
                    <a:gd name="connsiteY2" fmla="*/ 772 h 772"/>
                    <a:gd name="connsiteX3" fmla="*/ 525 w 525"/>
                    <a:gd name="connsiteY3" fmla="*/ 594 h 772"/>
                    <a:gd name="connsiteX4" fmla="*/ 434 w 525"/>
                    <a:gd name="connsiteY4" fmla="*/ 572 h 772"/>
                    <a:gd name="connsiteX5" fmla="*/ 408 w 525"/>
                    <a:gd name="connsiteY5" fmla="*/ 522 h 772"/>
                    <a:gd name="connsiteX6" fmla="*/ 402 w 525"/>
                    <a:gd name="connsiteY6" fmla="*/ 484 h 772"/>
                    <a:gd name="connsiteX7" fmla="*/ 474 w 525"/>
                    <a:gd name="connsiteY7" fmla="*/ 384 h 772"/>
                    <a:gd name="connsiteX8" fmla="*/ 442 w 525"/>
                    <a:gd name="connsiteY8" fmla="*/ 268 h 772"/>
                    <a:gd name="connsiteX9" fmla="*/ 388 w 525"/>
                    <a:gd name="connsiteY9" fmla="*/ 144 h 772"/>
                    <a:gd name="connsiteX10" fmla="*/ 386 w 525"/>
                    <a:gd name="connsiteY10" fmla="*/ 56 h 772"/>
                    <a:gd name="connsiteX11" fmla="*/ 382 w 525"/>
                    <a:gd name="connsiteY11" fmla="*/ 28 h 772"/>
                    <a:gd name="connsiteX12" fmla="*/ 358 w 525"/>
                    <a:gd name="connsiteY12" fmla="*/ 0 h 772"/>
                    <a:gd name="connsiteX13" fmla="*/ 262 w 525"/>
                    <a:gd name="connsiteY13" fmla="*/ 14 h 772"/>
                    <a:gd name="connsiteX14" fmla="*/ 262 w 525"/>
                    <a:gd name="connsiteY14" fmla="*/ 72 h 772"/>
                    <a:gd name="connsiteX15" fmla="*/ 128 w 525"/>
                    <a:gd name="connsiteY15" fmla="*/ 124 h 772"/>
                    <a:gd name="connsiteX16" fmla="*/ 130 w 525"/>
                    <a:gd name="connsiteY16" fmla="*/ 204 h 772"/>
                    <a:gd name="connsiteX17" fmla="*/ 0 w 525"/>
                    <a:gd name="connsiteY17" fmla="*/ 252 h 772"/>
                    <a:gd name="connsiteX18" fmla="*/ 74 w 525"/>
                    <a:gd name="connsiteY18" fmla="*/ 408 h 772"/>
                    <a:gd name="connsiteX0" fmla="*/ 226 w 525"/>
                    <a:gd name="connsiteY0" fmla="*/ 616 h 772"/>
                    <a:gd name="connsiteX1" fmla="*/ 252 w 525"/>
                    <a:gd name="connsiteY1" fmla="*/ 686 h 772"/>
                    <a:gd name="connsiteX2" fmla="*/ 326 w 525"/>
                    <a:gd name="connsiteY2" fmla="*/ 772 h 772"/>
                    <a:gd name="connsiteX3" fmla="*/ 525 w 525"/>
                    <a:gd name="connsiteY3" fmla="*/ 594 h 772"/>
                    <a:gd name="connsiteX4" fmla="*/ 434 w 525"/>
                    <a:gd name="connsiteY4" fmla="*/ 572 h 772"/>
                    <a:gd name="connsiteX5" fmla="*/ 408 w 525"/>
                    <a:gd name="connsiteY5" fmla="*/ 522 h 772"/>
                    <a:gd name="connsiteX6" fmla="*/ 402 w 525"/>
                    <a:gd name="connsiteY6" fmla="*/ 484 h 772"/>
                    <a:gd name="connsiteX7" fmla="*/ 474 w 525"/>
                    <a:gd name="connsiteY7" fmla="*/ 384 h 772"/>
                    <a:gd name="connsiteX8" fmla="*/ 442 w 525"/>
                    <a:gd name="connsiteY8" fmla="*/ 268 h 772"/>
                    <a:gd name="connsiteX9" fmla="*/ 388 w 525"/>
                    <a:gd name="connsiteY9" fmla="*/ 144 h 772"/>
                    <a:gd name="connsiteX10" fmla="*/ 386 w 525"/>
                    <a:gd name="connsiteY10" fmla="*/ 56 h 772"/>
                    <a:gd name="connsiteX11" fmla="*/ 382 w 525"/>
                    <a:gd name="connsiteY11" fmla="*/ 28 h 772"/>
                    <a:gd name="connsiteX12" fmla="*/ 358 w 525"/>
                    <a:gd name="connsiteY12" fmla="*/ 0 h 772"/>
                    <a:gd name="connsiteX13" fmla="*/ 262 w 525"/>
                    <a:gd name="connsiteY13" fmla="*/ 14 h 772"/>
                    <a:gd name="connsiteX14" fmla="*/ 262 w 525"/>
                    <a:gd name="connsiteY14" fmla="*/ 72 h 772"/>
                    <a:gd name="connsiteX15" fmla="*/ 128 w 525"/>
                    <a:gd name="connsiteY15" fmla="*/ 124 h 772"/>
                    <a:gd name="connsiteX16" fmla="*/ 130 w 525"/>
                    <a:gd name="connsiteY16" fmla="*/ 204 h 772"/>
                    <a:gd name="connsiteX17" fmla="*/ 0 w 525"/>
                    <a:gd name="connsiteY17" fmla="*/ 252 h 772"/>
                    <a:gd name="connsiteX18" fmla="*/ 74 w 525"/>
                    <a:gd name="connsiteY18" fmla="*/ 408 h 772"/>
                    <a:gd name="connsiteX0" fmla="*/ 226 w 525"/>
                    <a:gd name="connsiteY0" fmla="*/ 616 h 772"/>
                    <a:gd name="connsiteX1" fmla="*/ 252 w 525"/>
                    <a:gd name="connsiteY1" fmla="*/ 686 h 772"/>
                    <a:gd name="connsiteX2" fmla="*/ 326 w 525"/>
                    <a:gd name="connsiteY2" fmla="*/ 772 h 772"/>
                    <a:gd name="connsiteX3" fmla="*/ 525 w 525"/>
                    <a:gd name="connsiteY3" fmla="*/ 594 h 772"/>
                    <a:gd name="connsiteX4" fmla="*/ 434 w 525"/>
                    <a:gd name="connsiteY4" fmla="*/ 572 h 772"/>
                    <a:gd name="connsiteX5" fmla="*/ 408 w 525"/>
                    <a:gd name="connsiteY5" fmla="*/ 522 h 772"/>
                    <a:gd name="connsiteX6" fmla="*/ 402 w 525"/>
                    <a:gd name="connsiteY6" fmla="*/ 484 h 772"/>
                    <a:gd name="connsiteX7" fmla="*/ 474 w 525"/>
                    <a:gd name="connsiteY7" fmla="*/ 384 h 772"/>
                    <a:gd name="connsiteX8" fmla="*/ 442 w 525"/>
                    <a:gd name="connsiteY8" fmla="*/ 268 h 772"/>
                    <a:gd name="connsiteX9" fmla="*/ 388 w 525"/>
                    <a:gd name="connsiteY9" fmla="*/ 144 h 772"/>
                    <a:gd name="connsiteX10" fmla="*/ 386 w 525"/>
                    <a:gd name="connsiteY10" fmla="*/ 56 h 772"/>
                    <a:gd name="connsiteX11" fmla="*/ 382 w 525"/>
                    <a:gd name="connsiteY11" fmla="*/ 28 h 772"/>
                    <a:gd name="connsiteX12" fmla="*/ 358 w 525"/>
                    <a:gd name="connsiteY12" fmla="*/ 0 h 772"/>
                    <a:gd name="connsiteX13" fmla="*/ 262 w 525"/>
                    <a:gd name="connsiteY13" fmla="*/ 14 h 772"/>
                    <a:gd name="connsiteX14" fmla="*/ 262 w 525"/>
                    <a:gd name="connsiteY14" fmla="*/ 72 h 772"/>
                    <a:gd name="connsiteX15" fmla="*/ 128 w 525"/>
                    <a:gd name="connsiteY15" fmla="*/ 124 h 772"/>
                    <a:gd name="connsiteX16" fmla="*/ 130 w 525"/>
                    <a:gd name="connsiteY16" fmla="*/ 204 h 772"/>
                    <a:gd name="connsiteX17" fmla="*/ 0 w 525"/>
                    <a:gd name="connsiteY17" fmla="*/ 252 h 772"/>
                    <a:gd name="connsiteX18" fmla="*/ 74 w 525"/>
                    <a:gd name="connsiteY18" fmla="*/ 408 h 772"/>
                    <a:gd name="connsiteX0" fmla="*/ 226 w 525"/>
                    <a:gd name="connsiteY0" fmla="*/ 616 h 801"/>
                    <a:gd name="connsiteX1" fmla="*/ 252 w 525"/>
                    <a:gd name="connsiteY1" fmla="*/ 686 h 801"/>
                    <a:gd name="connsiteX2" fmla="*/ 326 w 525"/>
                    <a:gd name="connsiteY2" fmla="*/ 772 h 801"/>
                    <a:gd name="connsiteX3" fmla="*/ 327 w 525"/>
                    <a:gd name="connsiteY3" fmla="*/ 771 h 801"/>
                    <a:gd name="connsiteX4" fmla="*/ 525 w 525"/>
                    <a:gd name="connsiteY4" fmla="*/ 594 h 801"/>
                    <a:gd name="connsiteX5" fmla="*/ 434 w 525"/>
                    <a:gd name="connsiteY5" fmla="*/ 572 h 801"/>
                    <a:gd name="connsiteX6" fmla="*/ 408 w 525"/>
                    <a:gd name="connsiteY6" fmla="*/ 522 h 801"/>
                    <a:gd name="connsiteX7" fmla="*/ 402 w 525"/>
                    <a:gd name="connsiteY7" fmla="*/ 484 h 801"/>
                    <a:gd name="connsiteX8" fmla="*/ 474 w 525"/>
                    <a:gd name="connsiteY8" fmla="*/ 384 h 801"/>
                    <a:gd name="connsiteX9" fmla="*/ 442 w 525"/>
                    <a:gd name="connsiteY9" fmla="*/ 268 h 801"/>
                    <a:gd name="connsiteX10" fmla="*/ 388 w 525"/>
                    <a:gd name="connsiteY10" fmla="*/ 144 h 801"/>
                    <a:gd name="connsiteX11" fmla="*/ 386 w 525"/>
                    <a:gd name="connsiteY11" fmla="*/ 56 h 801"/>
                    <a:gd name="connsiteX12" fmla="*/ 382 w 525"/>
                    <a:gd name="connsiteY12" fmla="*/ 28 h 801"/>
                    <a:gd name="connsiteX13" fmla="*/ 358 w 525"/>
                    <a:gd name="connsiteY13" fmla="*/ 0 h 801"/>
                    <a:gd name="connsiteX14" fmla="*/ 262 w 525"/>
                    <a:gd name="connsiteY14" fmla="*/ 14 h 801"/>
                    <a:gd name="connsiteX15" fmla="*/ 262 w 525"/>
                    <a:gd name="connsiteY15" fmla="*/ 72 h 801"/>
                    <a:gd name="connsiteX16" fmla="*/ 128 w 525"/>
                    <a:gd name="connsiteY16" fmla="*/ 124 h 801"/>
                    <a:gd name="connsiteX17" fmla="*/ 130 w 525"/>
                    <a:gd name="connsiteY17" fmla="*/ 204 h 801"/>
                    <a:gd name="connsiteX18" fmla="*/ 0 w 525"/>
                    <a:gd name="connsiteY18" fmla="*/ 252 h 801"/>
                    <a:gd name="connsiteX19" fmla="*/ 74 w 525"/>
                    <a:gd name="connsiteY19" fmla="*/ 408 h 801"/>
                    <a:gd name="connsiteX0" fmla="*/ 226 w 538"/>
                    <a:gd name="connsiteY0" fmla="*/ 616 h 801"/>
                    <a:gd name="connsiteX1" fmla="*/ 252 w 538"/>
                    <a:gd name="connsiteY1" fmla="*/ 686 h 801"/>
                    <a:gd name="connsiteX2" fmla="*/ 326 w 538"/>
                    <a:gd name="connsiteY2" fmla="*/ 772 h 801"/>
                    <a:gd name="connsiteX3" fmla="*/ 327 w 538"/>
                    <a:gd name="connsiteY3" fmla="*/ 771 h 801"/>
                    <a:gd name="connsiteX4" fmla="*/ 525 w 538"/>
                    <a:gd name="connsiteY4" fmla="*/ 594 h 801"/>
                    <a:gd name="connsiteX5" fmla="*/ 408 w 538"/>
                    <a:gd name="connsiteY5" fmla="*/ 522 h 801"/>
                    <a:gd name="connsiteX6" fmla="*/ 402 w 538"/>
                    <a:gd name="connsiteY6" fmla="*/ 484 h 801"/>
                    <a:gd name="connsiteX7" fmla="*/ 474 w 538"/>
                    <a:gd name="connsiteY7" fmla="*/ 384 h 801"/>
                    <a:gd name="connsiteX8" fmla="*/ 442 w 538"/>
                    <a:gd name="connsiteY8" fmla="*/ 268 h 801"/>
                    <a:gd name="connsiteX9" fmla="*/ 388 w 538"/>
                    <a:gd name="connsiteY9" fmla="*/ 144 h 801"/>
                    <a:gd name="connsiteX10" fmla="*/ 386 w 538"/>
                    <a:gd name="connsiteY10" fmla="*/ 56 h 801"/>
                    <a:gd name="connsiteX11" fmla="*/ 382 w 538"/>
                    <a:gd name="connsiteY11" fmla="*/ 28 h 801"/>
                    <a:gd name="connsiteX12" fmla="*/ 358 w 538"/>
                    <a:gd name="connsiteY12" fmla="*/ 0 h 801"/>
                    <a:gd name="connsiteX13" fmla="*/ 262 w 538"/>
                    <a:gd name="connsiteY13" fmla="*/ 14 h 801"/>
                    <a:gd name="connsiteX14" fmla="*/ 262 w 538"/>
                    <a:gd name="connsiteY14" fmla="*/ 72 h 801"/>
                    <a:gd name="connsiteX15" fmla="*/ 128 w 538"/>
                    <a:gd name="connsiteY15" fmla="*/ 124 h 801"/>
                    <a:gd name="connsiteX16" fmla="*/ 130 w 538"/>
                    <a:gd name="connsiteY16" fmla="*/ 204 h 801"/>
                    <a:gd name="connsiteX17" fmla="*/ 0 w 538"/>
                    <a:gd name="connsiteY17" fmla="*/ 252 h 801"/>
                    <a:gd name="connsiteX18" fmla="*/ 74 w 538"/>
                    <a:gd name="connsiteY18" fmla="*/ 408 h 801"/>
                    <a:gd name="connsiteX0" fmla="*/ 226 w 537"/>
                    <a:gd name="connsiteY0" fmla="*/ 616 h 801"/>
                    <a:gd name="connsiteX1" fmla="*/ 252 w 537"/>
                    <a:gd name="connsiteY1" fmla="*/ 686 h 801"/>
                    <a:gd name="connsiteX2" fmla="*/ 326 w 537"/>
                    <a:gd name="connsiteY2" fmla="*/ 772 h 801"/>
                    <a:gd name="connsiteX3" fmla="*/ 327 w 537"/>
                    <a:gd name="connsiteY3" fmla="*/ 771 h 801"/>
                    <a:gd name="connsiteX4" fmla="*/ 525 w 537"/>
                    <a:gd name="connsiteY4" fmla="*/ 594 h 801"/>
                    <a:gd name="connsiteX5" fmla="*/ 402 w 537"/>
                    <a:gd name="connsiteY5" fmla="*/ 484 h 801"/>
                    <a:gd name="connsiteX6" fmla="*/ 474 w 537"/>
                    <a:gd name="connsiteY6" fmla="*/ 384 h 801"/>
                    <a:gd name="connsiteX7" fmla="*/ 442 w 537"/>
                    <a:gd name="connsiteY7" fmla="*/ 268 h 801"/>
                    <a:gd name="connsiteX8" fmla="*/ 388 w 537"/>
                    <a:gd name="connsiteY8" fmla="*/ 144 h 801"/>
                    <a:gd name="connsiteX9" fmla="*/ 386 w 537"/>
                    <a:gd name="connsiteY9" fmla="*/ 56 h 801"/>
                    <a:gd name="connsiteX10" fmla="*/ 382 w 537"/>
                    <a:gd name="connsiteY10" fmla="*/ 28 h 801"/>
                    <a:gd name="connsiteX11" fmla="*/ 358 w 537"/>
                    <a:gd name="connsiteY11" fmla="*/ 0 h 801"/>
                    <a:gd name="connsiteX12" fmla="*/ 262 w 537"/>
                    <a:gd name="connsiteY12" fmla="*/ 14 h 801"/>
                    <a:gd name="connsiteX13" fmla="*/ 262 w 537"/>
                    <a:gd name="connsiteY13" fmla="*/ 72 h 801"/>
                    <a:gd name="connsiteX14" fmla="*/ 128 w 537"/>
                    <a:gd name="connsiteY14" fmla="*/ 124 h 801"/>
                    <a:gd name="connsiteX15" fmla="*/ 130 w 537"/>
                    <a:gd name="connsiteY15" fmla="*/ 204 h 801"/>
                    <a:gd name="connsiteX16" fmla="*/ 0 w 537"/>
                    <a:gd name="connsiteY16" fmla="*/ 252 h 801"/>
                    <a:gd name="connsiteX17" fmla="*/ 74 w 537"/>
                    <a:gd name="connsiteY17" fmla="*/ 408 h 801"/>
                    <a:gd name="connsiteX0" fmla="*/ 226 w 550"/>
                    <a:gd name="connsiteY0" fmla="*/ 616 h 801"/>
                    <a:gd name="connsiteX1" fmla="*/ 252 w 550"/>
                    <a:gd name="connsiteY1" fmla="*/ 686 h 801"/>
                    <a:gd name="connsiteX2" fmla="*/ 326 w 550"/>
                    <a:gd name="connsiteY2" fmla="*/ 772 h 801"/>
                    <a:gd name="connsiteX3" fmla="*/ 327 w 550"/>
                    <a:gd name="connsiteY3" fmla="*/ 771 h 801"/>
                    <a:gd name="connsiteX4" fmla="*/ 525 w 550"/>
                    <a:gd name="connsiteY4" fmla="*/ 594 h 801"/>
                    <a:gd name="connsiteX5" fmla="*/ 474 w 550"/>
                    <a:gd name="connsiteY5" fmla="*/ 384 h 801"/>
                    <a:gd name="connsiteX6" fmla="*/ 442 w 550"/>
                    <a:gd name="connsiteY6" fmla="*/ 268 h 801"/>
                    <a:gd name="connsiteX7" fmla="*/ 388 w 550"/>
                    <a:gd name="connsiteY7" fmla="*/ 144 h 801"/>
                    <a:gd name="connsiteX8" fmla="*/ 386 w 550"/>
                    <a:gd name="connsiteY8" fmla="*/ 56 h 801"/>
                    <a:gd name="connsiteX9" fmla="*/ 382 w 550"/>
                    <a:gd name="connsiteY9" fmla="*/ 28 h 801"/>
                    <a:gd name="connsiteX10" fmla="*/ 358 w 550"/>
                    <a:gd name="connsiteY10" fmla="*/ 0 h 801"/>
                    <a:gd name="connsiteX11" fmla="*/ 262 w 550"/>
                    <a:gd name="connsiteY11" fmla="*/ 14 h 801"/>
                    <a:gd name="connsiteX12" fmla="*/ 262 w 550"/>
                    <a:gd name="connsiteY12" fmla="*/ 72 h 801"/>
                    <a:gd name="connsiteX13" fmla="*/ 128 w 550"/>
                    <a:gd name="connsiteY13" fmla="*/ 124 h 801"/>
                    <a:gd name="connsiteX14" fmla="*/ 130 w 550"/>
                    <a:gd name="connsiteY14" fmla="*/ 204 h 801"/>
                    <a:gd name="connsiteX15" fmla="*/ 0 w 550"/>
                    <a:gd name="connsiteY15" fmla="*/ 252 h 801"/>
                    <a:gd name="connsiteX16" fmla="*/ 74 w 550"/>
                    <a:gd name="connsiteY16" fmla="*/ 408 h 801"/>
                    <a:gd name="connsiteX0" fmla="*/ 226 w 547"/>
                    <a:gd name="connsiteY0" fmla="*/ 616 h 801"/>
                    <a:gd name="connsiteX1" fmla="*/ 252 w 547"/>
                    <a:gd name="connsiteY1" fmla="*/ 686 h 801"/>
                    <a:gd name="connsiteX2" fmla="*/ 326 w 547"/>
                    <a:gd name="connsiteY2" fmla="*/ 772 h 801"/>
                    <a:gd name="connsiteX3" fmla="*/ 327 w 547"/>
                    <a:gd name="connsiteY3" fmla="*/ 771 h 801"/>
                    <a:gd name="connsiteX4" fmla="*/ 525 w 547"/>
                    <a:gd name="connsiteY4" fmla="*/ 594 h 801"/>
                    <a:gd name="connsiteX5" fmla="*/ 460 w 547"/>
                    <a:gd name="connsiteY5" fmla="*/ 556 h 801"/>
                    <a:gd name="connsiteX6" fmla="*/ 474 w 547"/>
                    <a:gd name="connsiteY6" fmla="*/ 384 h 801"/>
                    <a:gd name="connsiteX7" fmla="*/ 442 w 547"/>
                    <a:gd name="connsiteY7" fmla="*/ 268 h 801"/>
                    <a:gd name="connsiteX8" fmla="*/ 388 w 547"/>
                    <a:gd name="connsiteY8" fmla="*/ 144 h 801"/>
                    <a:gd name="connsiteX9" fmla="*/ 386 w 547"/>
                    <a:gd name="connsiteY9" fmla="*/ 56 h 801"/>
                    <a:gd name="connsiteX10" fmla="*/ 382 w 547"/>
                    <a:gd name="connsiteY10" fmla="*/ 28 h 801"/>
                    <a:gd name="connsiteX11" fmla="*/ 358 w 547"/>
                    <a:gd name="connsiteY11" fmla="*/ 0 h 801"/>
                    <a:gd name="connsiteX12" fmla="*/ 262 w 547"/>
                    <a:gd name="connsiteY12" fmla="*/ 14 h 801"/>
                    <a:gd name="connsiteX13" fmla="*/ 262 w 547"/>
                    <a:gd name="connsiteY13" fmla="*/ 72 h 801"/>
                    <a:gd name="connsiteX14" fmla="*/ 128 w 547"/>
                    <a:gd name="connsiteY14" fmla="*/ 124 h 801"/>
                    <a:gd name="connsiteX15" fmla="*/ 130 w 547"/>
                    <a:gd name="connsiteY15" fmla="*/ 204 h 801"/>
                    <a:gd name="connsiteX16" fmla="*/ 0 w 547"/>
                    <a:gd name="connsiteY16" fmla="*/ 252 h 801"/>
                    <a:gd name="connsiteX17" fmla="*/ 74 w 547"/>
                    <a:gd name="connsiteY17" fmla="*/ 408 h 801"/>
                    <a:gd name="connsiteX0" fmla="*/ 226 w 547"/>
                    <a:gd name="connsiteY0" fmla="*/ 616 h 801"/>
                    <a:gd name="connsiteX1" fmla="*/ 252 w 547"/>
                    <a:gd name="connsiteY1" fmla="*/ 686 h 801"/>
                    <a:gd name="connsiteX2" fmla="*/ 326 w 547"/>
                    <a:gd name="connsiteY2" fmla="*/ 772 h 801"/>
                    <a:gd name="connsiteX3" fmla="*/ 327 w 547"/>
                    <a:gd name="connsiteY3" fmla="*/ 771 h 801"/>
                    <a:gd name="connsiteX4" fmla="*/ 525 w 547"/>
                    <a:gd name="connsiteY4" fmla="*/ 594 h 801"/>
                    <a:gd name="connsiteX5" fmla="*/ 460 w 547"/>
                    <a:gd name="connsiteY5" fmla="*/ 556 h 801"/>
                    <a:gd name="connsiteX6" fmla="*/ 425 w 547"/>
                    <a:gd name="connsiteY6" fmla="*/ 432 h 801"/>
                    <a:gd name="connsiteX7" fmla="*/ 474 w 547"/>
                    <a:gd name="connsiteY7" fmla="*/ 384 h 801"/>
                    <a:gd name="connsiteX8" fmla="*/ 442 w 547"/>
                    <a:gd name="connsiteY8" fmla="*/ 268 h 801"/>
                    <a:gd name="connsiteX9" fmla="*/ 388 w 547"/>
                    <a:gd name="connsiteY9" fmla="*/ 144 h 801"/>
                    <a:gd name="connsiteX10" fmla="*/ 386 w 547"/>
                    <a:gd name="connsiteY10" fmla="*/ 56 h 801"/>
                    <a:gd name="connsiteX11" fmla="*/ 382 w 547"/>
                    <a:gd name="connsiteY11" fmla="*/ 28 h 801"/>
                    <a:gd name="connsiteX12" fmla="*/ 358 w 547"/>
                    <a:gd name="connsiteY12" fmla="*/ 0 h 801"/>
                    <a:gd name="connsiteX13" fmla="*/ 262 w 547"/>
                    <a:gd name="connsiteY13" fmla="*/ 14 h 801"/>
                    <a:gd name="connsiteX14" fmla="*/ 262 w 547"/>
                    <a:gd name="connsiteY14" fmla="*/ 72 h 801"/>
                    <a:gd name="connsiteX15" fmla="*/ 128 w 547"/>
                    <a:gd name="connsiteY15" fmla="*/ 124 h 801"/>
                    <a:gd name="connsiteX16" fmla="*/ 130 w 547"/>
                    <a:gd name="connsiteY16" fmla="*/ 204 h 801"/>
                    <a:gd name="connsiteX17" fmla="*/ 0 w 547"/>
                    <a:gd name="connsiteY17" fmla="*/ 252 h 801"/>
                    <a:gd name="connsiteX18" fmla="*/ 74 w 547"/>
                    <a:gd name="connsiteY18" fmla="*/ 408 h 801"/>
                    <a:gd name="connsiteX0" fmla="*/ 226 w 547"/>
                    <a:gd name="connsiteY0" fmla="*/ 616 h 801"/>
                    <a:gd name="connsiteX1" fmla="*/ 252 w 547"/>
                    <a:gd name="connsiteY1" fmla="*/ 686 h 801"/>
                    <a:gd name="connsiteX2" fmla="*/ 326 w 547"/>
                    <a:gd name="connsiteY2" fmla="*/ 772 h 801"/>
                    <a:gd name="connsiteX3" fmla="*/ 327 w 547"/>
                    <a:gd name="connsiteY3" fmla="*/ 771 h 801"/>
                    <a:gd name="connsiteX4" fmla="*/ 525 w 547"/>
                    <a:gd name="connsiteY4" fmla="*/ 594 h 801"/>
                    <a:gd name="connsiteX5" fmla="*/ 460 w 547"/>
                    <a:gd name="connsiteY5" fmla="*/ 556 h 801"/>
                    <a:gd name="connsiteX6" fmla="*/ 425 w 547"/>
                    <a:gd name="connsiteY6" fmla="*/ 432 h 801"/>
                    <a:gd name="connsiteX7" fmla="*/ 442 w 547"/>
                    <a:gd name="connsiteY7" fmla="*/ 268 h 801"/>
                    <a:gd name="connsiteX8" fmla="*/ 388 w 547"/>
                    <a:gd name="connsiteY8" fmla="*/ 144 h 801"/>
                    <a:gd name="connsiteX9" fmla="*/ 386 w 547"/>
                    <a:gd name="connsiteY9" fmla="*/ 56 h 801"/>
                    <a:gd name="connsiteX10" fmla="*/ 382 w 547"/>
                    <a:gd name="connsiteY10" fmla="*/ 28 h 801"/>
                    <a:gd name="connsiteX11" fmla="*/ 358 w 547"/>
                    <a:gd name="connsiteY11" fmla="*/ 0 h 801"/>
                    <a:gd name="connsiteX12" fmla="*/ 262 w 547"/>
                    <a:gd name="connsiteY12" fmla="*/ 14 h 801"/>
                    <a:gd name="connsiteX13" fmla="*/ 262 w 547"/>
                    <a:gd name="connsiteY13" fmla="*/ 72 h 801"/>
                    <a:gd name="connsiteX14" fmla="*/ 128 w 547"/>
                    <a:gd name="connsiteY14" fmla="*/ 124 h 801"/>
                    <a:gd name="connsiteX15" fmla="*/ 130 w 547"/>
                    <a:gd name="connsiteY15" fmla="*/ 204 h 801"/>
                    <a:gd name="connsiteX16" fmla="*/ 0 w 547"/>
                    <a:gd name="connsiteY16" fmla="*/ 252 h 801"/>
                    <a:gd name="connsiteX17" fmla="*/ 74 w 547"/>
                    <a:gd name="connsiteY17" fmla="*/ 408 h 801"/>
                    <a:gd name="connsiteX0" fmla="*/ 226 w 547"/>
                    <a:gd name="connsiteY0" fmla="*/ 616 h 801"/>
                    <a:gd name="connsiteX1" fmla="*/ 252 w 547"/>
                    <a:gd name="connsiteY1" fmla="*/ 686 h 801"/>
                    <a:gd name="connsiteX2" fmla="*/ 326 w 547"/>
                    <a:gd name="connsiteY2" fmla="*/ 772 h 801"/>
                    <a:gd name="connsiteX3" fmla="*/ 327 w 547"/>
                    <a:gd name="connsiteY3" fmla="*/ 771 h 801"/>
                    <a:gd name="connsiteX4" fmla="*/ 525 w 547"/>
                    <a:gd name="connsiteY4" fmla="*/ 594 h 801"/>
                    <a:gd name="connsiteX5" fmla="*/ 460 w 547"/>
                    <a:gd name="connsiteY5" fmla="*/ 556 h 801"/>
                    <a:gd name="connsiteX6" fmla="*/ 425 w 547"/>
                    <a:gd name="connsiteY6" fmla="*/ 432 h 801"/>
                    <a:gd name="connsiteX7" fmla="*/ 388 w 547"/>
                    <a:gd name="connsiteY7" fmla="*/ 144 h 801"/>
                    <a:gd name="connsiteX8" fmla="*/ 386 w 547"/>
                    <a:gd name="connsiteY8" fmla="*/ 56 h 801"/>
                    <a:gd name="connsiteX9" fmla="*/ 382 w 547"/>
                    <a:gd name="connsiteY9" fmla="*/ 28 h 801"/>
                    <a:gd name="connsiteX10" fmla="*/ 358 w 547"/>
                    <a:gd name="connsiteY10" fmla="*/ 0 h 801"/>
                    <a:gd name="connsiteX11" fmla="*/ 262 w 547"/>
                    <a:gd name="connsiteY11" fmla="*/ 14 h 801"/>
                    <a:gd name="connsiteX12" fmla="*/ 262 w 547"/>
                    <a:gd name="connsiteY12" fmla="*/ 72 h 801"/>
                    <a:gd name="connsiteX13" fmla="*/ 128 w 547"/>
                    <a:gd name="connsiteY13" fmla="*/ 124 h 801"/>
                    <a:gd name="connsiteX14" fmla="*/ 130 w 547"/>
                    <a:gd name="connsiteY14" fmla="*/ 204 h 801"/>
                    <a:gd name="connsiteX15" fmla="*/ 0 w 547"/>
                    <a:gd name="connsiteY15" fmla="*/ 252 h 801"/>
                    <a:gd name="connsiteX16" fmla="*/ 74 w 547"/>
                    <a:gd name="connsiteY16" fmla="*/ 408 h 801"/>
                    <a:gd name="connsiteX0" fmla="*/ 226 w 547"/>
                    <a:gd name="connsiteY0" fmla="*/ 616 h 801"/>
                    <a:gd name="connsiteX1" fmla="*/ 252 w 547"/>
                    <a:gd name="connsiteY1" fmla="*/ 686 h 801"/>
                    <a:gd name="connsiteX2" fmla="*/ 326 w 547"/>
                    <a:gd name="connsiteY2" fmla="*/ 772 h 801"/>
                    <a:gd name="connsiteX3" fmla="*/ 327 w 547"/>
                    <a:gd name="connsiteY3" fmla="*/ 771 h 801"/>
                    <a:gd name="connsiteX4" fmla="*/ 525 w 547"/>
                    <a:gd name="connsiteY4" fmla="*/ 594 h 801"/>
                    <a:gd name="connsiteX5" fmla="*/ 460 w 547"/>
                    <a:gd name="connsiteY5" fmla="*/ 556 h 801"/>
                    <a:gd name="connsiteX6" fmla="*/ 425 w 547"/>
                    <a:gd name="connsiteY6" fmla="*/ 432 h 801"/>
                    <a:gd name="connsiteX7" fmla="*/ 465 w 547"/>
                    <a:gd name="connsiteY7" fmla="*/ 262 h 801"/>
                    <a:gd name="connsiteX8" fmla="*/ 388 w 547"/>
                    <a:gd name="connsiteY8" fmla="*/ 144 h 801"/>
                    <a:gd name="connsiteX9" fmla="*/ 386 w 547"/>
                    <a:gd name="connsiteY9" fmla="*/ 56 h 801"/>
                    <a:gd name="connsiteX10" fmla="*/ 382 w 547"/>
                    <a:gd name="connsiteY10" fmla="*/ 28 h 801"/>
                    <a:gd name="connsiteX11" fmla="*/ 358 w 547"/>
                    <a:gd name="connsiteY11" fmla="*/ 0 h 801"/>
                    <a:gd name="connsiteX12" fmla="*/ 262 w 547"/>
                    <a:gd name="connsiteY12" fmla="*/ 14 h 801"/>
                    <a:gd name="connsiteX13" fmla="*/ 262 w 547"/>
                    <a:gd name="connsiteY13" fmla="*/ 72 h 801"/>
                    <a:gd name="connsiteX14" fmla="*/ 128 w 547"/>
                    <a:gd name="connsiteY14" fmla="*/ 124 h 801"/>
                    <a:gd name="connsiteX15" fmla="*/ 130 w 547"/>
                    <a:gd name="connsiteY15" fmla="*/ 204 h 801"/>
                    <a:gd name="connsiteX16" fmla="*/ 0 w 547"/>
                    <a:gd name="connsiteY16" fmla="*/ 252 h 801"/>
                    <a:gd name="connsiteX17" fmla="*/ 74 w 547"/>
                    <a:gd name="connsiteY17" fmla="*/ 408 h 801"/>
                    <a:gd name="connsiteX0" fmla="*/ 226 w 547"/>
                    <a:gd name="connsiteY0" fmla="*/ 616 h 772"/>
                    <a:gd name="connsiteX1" fmla="*/ 252 w 547"/>
                    <a:gd name="connsiteY1" fmla="*/ 686 h 772"/>
                    <a:gd name="connsiteX2" fmla="*/ 326 w 547"/>
                    <a:gd name="connsiteY2" fmla="*/ 772 h 772"/>
                    <a:gd name="connsiteX3" fmla="*/ 525 w 547"/>
                    <a:gd name="connsiteY3" fmla="*/ 594 h 772"/>
                    <a:gd name="connsiteX4" fmla="*/ 460 w 547"/>
                    <a:gd name="connsiteY4" fmla="*/ 556 h 772"/>
                    <a:gd name="connsiteX5" fmla="*/ 425 w 547"/>
                    <a:gd name="connsiteY5" fmla="*/ 432 h 772"/>
                    <a:gd name="connsiteX6" fmla="*/ 465 w 547"/>
                    <a:gd name="connsiteY6" fmla="*/ 262 h 772"/>
                    <a:gd name="connsiteX7" fmla="*/ 388 w 547"/>
                    <a:gd name="connsiteY7" fmla="*/ 144 h 772"/>
                    <a:gd name="connsiteX8" fmla="*/ 386 w 547"/>
                    <a:gd name="connsiteY8" fmla="*/ 56 h 772"/>
                    <a:gd name="connsiteX9" fmla="*/ 382 w 547"/>
                    <a:gd name="connsiteY9" fmla="*/ 28 h 772"/>
                    <a:gd name="connsiteX10" fmla="*/ 358 w 547"/>
                    <a:gd name="connsiteY10" fmla="*/ 0 h 772"/>
                    <a:gd name="connsiteX11" fmla="*/ 262 w 547"/>
                    <a:gd name="connsiteY11" fmla="*/ 14 h 772"/>
                    <a:gd name="connsiteX12" fmla="*/ 262 w 547"/>
                    <a:gd name="connsiteY12" fmla="*/ 72 h 772"/>
                    <a:gd name="connsiteX13" fmla="*/ 128 w 547"/>
                    <a:gd name="connsiteY13" fmla="*/ 124 h 772"/>
                    <a:gd name="connsiteX14" fmla="*/ 130 w 547"/>
                    <a:gd name="connsiteY14" fmla="*/ 204 h 772"/>
                    <a:gd name="connsiteX15" fmla="*/ 0 w 547"/>
                    <a:gd name="connsiteY15" fmla="*/ 252 h 772"/>
                    <a:gd name="connsiteX16" fmla="*/ 74 w 547"/>
                    <a:gd name="connsiteY16" fmla="*/ 408 h 772"/>
                    <a:gd name="connsiteX0" fmla="*/ 226 w 547"/>
                    <a:gd name="connsiteY0" fmla="*/ 616 h 686"/>
                    <a:gd name="connsiteX1" fmla="*/ 252 w 547"/>
                    <a:gd name="connsiteY1" fmla="*/ 686 h 686"/>
                    <a:gd name="connsiteX2" fmla="*/ 525 w 547"/>
                    <a:gd name="connsiteY2" fmla="*/ 594 h 686"/>
                    <a:gd name="connsiteX3" fmla="*/ 460 w 547"/>
                    <a:gd name="connsiteY3" fmla="*/ 556 h 686"/>
                    <a:gd name="connsiteX4" fmla="*/ 425 w 547"/>
                    <a:gd name="connsiteY4" fmla="*/ 432 h 686"/>
                    <a:gd name="connsiteX5" fmla="*/ 465 w 547"/>
                    <a:gd name="connsiteY5" fmla="*/ 262 h 686"/>
                    <a:gd name="connsiteX6" fmla="*/ 388 w 547"/>
                    <a:gd name="connsiteY6" fmla="*/ 144 h 686"/>
                    <a:gd name="connsiteX7" fmla="*/ 386 w 547"/>
                    <a:gd name="connsiteY7" fmla="*/ 56 h 686"/>
                    <a:gd name="connsiteX8" fmla="*/ 382 w 547"/>
                    <a:gd name="connsiteY8" fmla="*/ 28 h 686"/>
                    <a:gd name="connsiteX9" fmla="*/ 358 w 547"/>
                    <a:gd name="connsiteY9" fmla="*/ 0 h 686"/>
                    <a:gd name="connsiteX10" fmla="*/ 262 w 547"/>
                    <a:gd name="connsiteY10" fmla="*/ 14 h 686"/>
                    <a:gd name="connsiteX11" fmla="*/ 262 w 547"/>
                    <a:gd name="connsiteY11" fmla="*/ 72 h 686"/>
                    <a:gd name="connsiteX12" fmla="*/ 128 w 547"/>
                    <a:gd name="connsiteY12" fmla="*/ 124 h 686"/>
                    <a:gd name="connsiteX13" fmla="*/ 130 w 547"/>
                    <a:gd name="connsiteY13" fmla="*/ 204 h 686"/>
                    <a:gd name="connsiteX14" fmla="*/ 0 w 547"/>
                    <a:gd name="connsiteY14" fmla="*/ 252 h 686"/>
                    <a:gd name="connsiteX15" fmla="*/ 74 w 547"/>
                    <a:gd name="connsiteY15" fmla="*/ 408 h 686"/>
                    <a:gd name="connsiteX0" fmla="*/ 226 w 547"/>
                    <a:gd name="connsiteY0" fmla="*/ 616 h 798"/>
                    <a:gd name="connsiteX1" fmla="*/ 252 w 547"/>
                    <a:gd name="connsiteY1" fmla="*/ 686 h 798"/>
                    <a:gd name="connsiteX2" fmla="*/ 345 w 547"/>
                    <a:gd name="connsiteY2" fmla="*/ 788 h 798"/>
                    <a:gd name="connsiteX3" fmla="*/ 525 w 547"/>
                    <a:gd name="connsiteY3" fmla="*/ 594 h 798"/>
                    <a:gd name="connsiteX4" fmla="*/ 460 w 547"/>
                    <a:gd name="connsiteY4" fmla="*/ 556 h 798"/>
                    <a:gd name="connsiteX5" fmla="*/ 425 w 547"/>
                    <a:gd name="connsiteY5" fmla="*/ 432 h 798"/>
                    <a:gd name="connsiteX6" fmla="*/ 465 w 547"/>
                    <a:gd name="connsiteY6" fmla="*/ 262 h 798"/>
                    <a:gd name="connsiteX7" fmla="*/ 388 w 547"/>
                    <a:gd name="connsiteY7" fmla="*/ 144 h 798"/>
                    <a:gd name="connsiteX8" fmla="*/ 386 w 547"/>
                    <a:gd name="connsiteY8" fmla="*/ 56 h 798"/>
                    <a:gd name="connsiteX9" fmla="*/ 382 w 547"/>
                    <a:gd name="connsiteY9" fmla="*/ 28 h 798"/>
                    <a:gd name="connsiteX10" fmla="*/ 358 w 547"/>
                    <a:gd name="connsiteY10" fmla="*/ 0 h 798"/>
                    <a:gd name="connsiteX11" fmla="*/ 262 w 547"/>
                    <a:gd name="connsiteY11" fmla="*/ 14 h 798"/>
                    <a:gd name="connsiteX12" fmla="*/ 262 w 547"/>
                    <a:gd name="connsiteY12" fmla="*/ 72 h 798"/>
                    <a:gd name="connsiteX13" fmla="*/ 128 w 547"/>
                    <a:gd name="connsiteY13" fmla="*/ 124 h 798"/>
                    <a:gd name="connsiteX14" fmla="*/ 130 w 547"/>
                    <a:gd name="connsiteY14" fmla="*/ 204 h 798"/>
                    <a:gd name="connsiteX15" fmla="*/ 0 w 547"/>
                    <a:gd name="connsiteY15" fmla="*/ 252 h 798"/>
                    <a:gd name="connsiteX16" fmla="*/ 74 w 547"/>
                    <a:gd name="connsiteY16" fmla="*/ 408 h 798"/>
                    <a:gd name="connsiteX0" fmla="*/ 152 w 473"/>
                    <a:gd name="connsiteY0" fmla="*/ 616 h 798"/>
                    <a:gd name="connsiteX1" fmla="*/ 178 w 473"/>
                    <a:gd name="connsiteY1" fmla="*/ 686 h 798"/>
                    <a:gd name="connsiteX2" fmla="*/ 271 w 473"/>
                    <a:gd name="connsiteY2" fmla="*/ 788 h 798"/>
                    <a:gd name="connsiteX3" fmla="*/ 451 w 473"/>
                    <a:gd name="connsiteY3" fmla="*/ 594 h 798"/>
                    <a:gd name="connsiteX4" fmla="*/ 386 w 473"/>
                    <a:gd name="connsiteY4" fmla="*/ 556 h 798"/>
                    <a:gd name="connsiteX5" fmla="*/ 351 w 473"/>
                    <a:gd name="connsiteY5" fmla="*/ 432 h 798"/>
                    <a:gd name="connsiteX6" fmla="*/ 391 w 473"/>
                    <a:gd name="connsiteY6" fmla="*/ 262 h 798"/>
                    <a:gd name="connsiteX7" fmla="*/ 314 w 473"/>
                    <a:gd name="connsiteY7" fmla="*/ 144 h 798"/>
                    <a:gd name="connsiteX8" fmla="*/ 312 w 473"/>
                    <a:gd name="connsiteY8" fmla="*/ 56 h 798"/>
                    <a:gd name="connsiteX9" fmla="*/ 308 w 473"/>
                    <a:gd name="connsiteY9" fmla="*/ 28 h 798"/>
                    <a:gd name="connsiteX10" fmla="*/ 284 w 473"/>
                    <a:gd name="connsiteY10" fmla="*/ 0 h 798"/>
                    <a:gd name="connsiteX11" fmla="*/ 188 w 473"/>
                    <a:gd name="connsiteY11" fmla="*/ 14 h 798"/>
                    <a:gd name="connsiteX12" fmla="*/ 188 w 473"/>
                    <a:gd name="connsiteY12" fmla="*/ 72 h 798"/>
                    <a:gd name="connsiteX13" fmla="*/ 54 w 473"/>
                    <a:gd name="connsiteY13" fmla="*/ 124 h 798"/>
                    <a:gd name="connsiteX14" fmla="*/ 56 w 473"/>
                    <a:gd name="connsiteY14" fmla="*/ 204 h 798"/>
                    <a:gd name="connsiteX15" fmla="*/ 0 w 473"/>
                    <a:gd name="connsiteY15" fmla="*/ 408 h 798"/>
                    <a:gd name="connsiteX0" fmla="*/ 245 w 566"/>
                    <a:gd name="connsiteY0" fmla="*/ 616 h 798"/>
                    <a:gd name="connsiteX1" fmla="*/ 271 w 566"/>
                    <a:gd name="connsiteY1" fmla="*/ 686 h 798"/>
                    <a:gd name="connsiteX2" fmla="*/ 364 w 566"/>
                    <a:gd name="connsiteY2" fmla="*/ 788 h 798"/>
                    <a:gd name="connsiteX3" fmla="*/ 544 w 566"/>
                    <a:gd name="connsiteY3" fmla="*/ 594 h 798"/>
                    <a:gd name="connsiteX4" fmla="*/ 479 w 566"/>
                    <a:gd name="connsiteY4" fmla="*/ 556 h 798"/>
                    <a:gd name="connsiteX5" fmla="*/ 444 w 566"/>
                    <a:gd name="connsiteY5" fmla="*/ 432 h 798"/>
                    <a:gd name="connsiteX6" fmla="*/ 484 w 566"/>
                    <a:gd name="connsiteY6" fmla="*/ 262 h 798"/>
                    <a:gd name="connsiteX7" fmla="*/ 407 w 566"/>
                    <a:gd name="connsiteY7" fmla="*/ 144 h 798"/>
                    <a:gd name="connsiteX8" fmla="*/ 405 w 566"/>
                    <a:gd name="connsiteY8" fmla="*/ 56 h 798"/>
                    <a:gd name="connsiteX9" fmla="*/ 401 w 566"/>
                    <a:gd name="connsiteY9" fmla="*/ 28 h 798"/>
                    <a:gd name="connsiteX10" fmla="*/ 377 w 566"/>
                    <a:gd name="connsiteY10" fmla="*/ 0 h 798"/>
                    <a:gd name="connsiteX11" fmla="*/ 281 w 566"/>
                    <a:gd name="connsiteY11" fmla="*/ 14 h 798"/>
                    <a:gd name="connsiteX12" fmla="*/ 281 w 566"/>
                    <a:gd name="connsiteY12" fmla="*/ 72 h 798"/>
                    <a:gd name="connsiteX13" fmla="*/ 147 w 566"/>
                    <a:gd name="connsiteY13" fmla="*/ 124 h 798"/>
                    <a:gd name="connsiteX14" fmla="*/ 149 w 566"/>
                    <a:gd name="connsiteY14" fmla="*/ 204 h 798"/>
                    <a:gd name="connsiteX15" fmla="*/ 9 w 566"/>
                    <a:gd name="connsiteY15" fmla="*/ 258 h 798"/>
                    <a:gd name="connsiteX16" fmla="*/ 93 w 566"/>
                    <a:gd name="connsiteY16" fmla="*/ 408 h 798"/>
                    <a:gd name="connsiteX0" fmla="*/ 245 w 566"/>
                    <a:gd name="connsiteY0" fmla="*/ 616 h 798"/>
                    <a:gd name="connsiteX1" fmla="*/ 271 w 566"/>
                    <a:gd name="connsiteY1" fmla="*/ 686 h 798"/>
                    <a:gd name="connsiteX2" fmla="*/ 364 w 566"/>
                    <a:gd name="connsiteY2" fmla="*/ 788 h 798"/>
                    <a:gd name="connsiteX3" fmla="*/ 544 w 566"/>
                    <a:gd name="connsiteY3" fmla="*/ 594 h 798"/>
                    <a:gd name="connsiteX4" fmla="*/ 479 w 566"/>
                    <a:gd name="connsiteY4" fmla="*/ 556 h 798"/>
                    <a:gd name="connsiteX5" fmla="*/ 444 w 566"/>
                    <a:gd name="connsiteY5" fmla="*/ 432 h 798"/>
                    <a:gd name="connsiteX6" fmla="*/ 484 w 566"/>
                    <a:gd name="connsiteY6" fmla="*/ 262 h 798"/>
                    <a:gd name="connsiteX7" fmla="*/ 407 w 566"/>
                    <a:gd name="connsiteY7" fmla="*/ 144 h 798"/>
                    <a:gd name="connsiteX8" fmla="*/ 405 w 566"/>
                    <a:gd name="connsiteY8" fmla="*/ 56 h 798"/>
                    <a:gd name="connsiteX9" fmla="*/ 401 w 566"/>
                    <a:gd name="connsiteY9" fmla="*/ 28 h 798"/>
                    <a:gd name="connsiteX10" fmla="*/ 377 w 566"/>
                    <a:gd name="connsiteY10" fmla="*/ 0 h 798"/>
                    <a:gd name="connsiteX11" fmla="*/ 281 w 566"/>
                    <a:gd name="connsiteY11" fmla="*/ 14 h 798"/>
                    <a:gd name="connsiteX12" fmla="*/ 281 w 566"/>
                    <a:gd name="connsiteY12" fmla="*/ 72 h 798"/>
                    <a:gd name="connsiteX13" fmla="*/ 147 w 566"/>
                    <a:gd name="connsiteY13" fmla="*/ 124 h 798"/>
                    <a:gd name="connsiteX14" fmla="*/ 9 w 566"/>
                    <a:gd name="connsiteY14" fmla="*/ 258 h 798"/>
                    <a:gd name="connsiteX15" fmla="*/ 93 w 566"/>
                    <a:gd name="connsiteY15" fmla="*/ 408 h 798"/>
                    <a:gd name="connsiteX0" fmla="*/ 245 w 566"/>
                    <a:gd name="connsiteY0" fmla="*/ 616 h 798"/>
                    <a:gd name="connsiteX1" fmla="*/ 271 w 566"/>
                    <a:gd name="connsiteY1" fmla="*/ 686 h 798"/>
                    <a:gd name="connsiteX2" fmla="*/ 364 w 566"/>
                    <a:gd name="connsiteY2" fmla="*/ 788 h 798"/>
                    <a:gd name="connsiteX3" fmla="*/ 544 w 566"/>
                    <a:gd name="connsiteY3" fmla="*/ 594 h 798"/>
                    <a:gd name="connsiteX4" fmla="*/ 479 w 566"/>
                    <a:gd name="connsiteY4" fmla="*/ 556 h 798"/>
                    <a:gd name="connsiteX5" fmla="*/ 444 w 566"/>
                    <a:gd name="connsiteY5" fmla="*/ 432 h 798"/>
                    <a:gd name="connsiteX6" fmla="*/ 484 w 566"/>
                    <a:gd name="connsiteY6" fmla="*/ 262 h 798"/>
                    <a:gd name="connsiteX7" fmla="*/ 407 w 566"/>
                    <a:gd name="connsiteY7" fmla="*/ 144 h 798"/>
                    <a:gd name="connsiteX8" fmla="*/ 405 w 566"/>
                    <a:gd name="connsiteY8" fmla="*/ 56 h 798"/>
                    <a:gd name="connsiteX9" fmla="*/ 401 w 566"/>
                    <a:gd name="connsiteY9" fmla="*/ 28 h 798"/>
                    <a:gd name="connsiteX10" fmla="*/ 377 w 566"/>
                    <a:gd name="connsiteY10" fmla="*/ 0 h 798"/>
                    <a:gd name="connsiteX11" fmla="*/ 281 w 566"/>
                    <a:gd name="connsiteY11" fmla="*/ 14 h 798"/>
                    <a:gd name="connsiteX12" fmla="*/ 281 w 566"/>
                    <a:gd name="connsiteY12" fmla="*/ 72 h 798"/>
                    <a:gd name="connsiteX13" fmla="*/ 147 w 566"/>
                    <a:gd name="connsiteY13" fmla="*/ 124 h 798"/>
                    <a:gd name="connsiteX14" fmla="*/ 160 w 566"/>
                    <a:gd name="connsiteY14" fmla="*/ 171 h 798"/>
                    <a:gd name="connsiteX15" fmla="*/ 9 w 566"/>
                    <a:gd name="connsiteY15" fmla="*/ 258 h 798"/>
                    <a:gd name="connsiteX16" fmla="*/ 93 w 566"/>
                    <a:gd name="connsiteY16" fmla="*/ 408 h 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66" h="798">
                      <a:moveTo>
                        <a:pt x="245" y="616"/>
                      </a:moveTo>
                      <a:cubicBezTo>
                        <a:pt x="254" y="639"/>
                        <a:pt x="262" y="663"/>
                        <a:pt x="271" y="686"/>
                      </a:cubicBezTo>
                      <a:cubicBezTo>
                        <a:pt x="302" y="676"/>
                        <a:pt x="333" y="798"/>
                        <a:pt x="364" y="788"/>
                      </a:cubicBezTo>
                      <a:lnTo>
                        <a:pt x="544" y="594"/>
                      </a:lnTo>
                      <a:cubicBezTo>
                        <a:pt x="566" y="558"/>
                        <a:pt x="496" y="583"/>
                        <a:pt x="479" y="556"/>
                      </a:cubicBezTo>
                      <a:cubicBezTo>
                        <a:pt x="462" y="529"/>
                        <a:pt x="443" y="481"/>
                        <a:pt x="444" y="432"/>
                      </a:cubicBezTo>
                      <a:cubicBezTo>
                        <a:pt x="445" y="383"/>
                        <a:pt x="490" y="310"/>
                        <a:pt x="484" y="262"/>
                      </a:cubicBezTo>
                      <a:cubicBezTo>
                        <a:pt x="478" y="214"/>
                        <a:pt x="409" y="178"/>
                        <a:pt x="407" y="144"/>
                      </a:cubicBezTo>
                      <a:cubicBezTo>
                        <a:pt x="406" y="115"/>
                        <a:pt x="406" y="85"/>
                        <a:pt x="405" y="56"/>
                      </a:cubicBezTo>
                      <a:cubicBezTo>
                        <a:pt x="404" y="47"/>
                        <a:pt x="402" y="37"/>
                        <a:pt x="401" y="28"/>
                      </a:cubicBezTo>
                      <a:cubicBezTo>
                        <a:pt x="393" y="19"/>
                        <a:pt x="385" y="9"/>
                        <a:pt x="377" y="0"/>
                      </a:cubicBezTo>
                      <a:cubicBezTo>
                        <a:pt x="345" y="5"/>
                        <a:pt x="313" y="9"/>
                        <a:pt x="281" y="14"/>
                      </a:cubicBezTo>
                      <a:lnTo>
                        <a:pt x="281" y="72"/>
                      </a:lnTo>
                      <a:cubicBezTo>
                        <a:pt x="236" y="89"/>
                        <a:pt x="192" y="107"/>
                        <a:pt x="147" y="124"/>
                      </a:cubicBezTo>
                      <a:cubicBezTo>
                        <a:pt x="114" y="140"/>
                        <a:pt x="183" y="149"/>
                        <a:pt x="160" y="171"/>
                      </a:cubicBezTo>
                      <a:cubicBezTo>
                        <a:pt x="137" y="193"/>
                        <a:pt x="8" y="219"/>
                        <a:pt x="9" y="258"/>
                      </a:cubicBezTo>
                      <a:cubicBezTo>
                        <a:pt x="0" y="292"/>
                        <a:pt x="98" y="392"/>
                        <a:pt x="93" y="408"/>
                      </a:cubicBezTo>
                    </a:path>
                  </a:pathLst>
                </a:custGeom>
                <a:grpFill/>
                <a:ln w="1905">
                  <a:solidFill>
                    <a:srgbClr val="DFD6CF"/>
                  </a:solidFill>
                  <a:round/>
                  <a:headEnd/>
                  <a:tailEnd/>
                </a:ln>
              </p:spPr>
              <p:txBody>
                <a:bodyPr/>
                <a:lstStyle/>
                <a:p>
                  <a:pPr defTabSz="914400" fontAlgn="auto">
                    <a:spcBef>
                      <a:spcPts val="0"/>
                    </a:spcBef>
                    <a:spcAft>
                      <a:spcPts val="0"/>
                    </a:spcAft>
                    <a:defRPr/>
                  </a:pPr>
                  <a:endParaRPr lang="en-US" sz="1800" kern="0">
                    <a:solidFill>
                      <a:srgbClr val="996633"/>
                    </a:solidFill>
                    <a:latin typeface="Arial Narrow" pitchFamily="34" charset="0"/>
                    <a:ea typeface="宋体" charset="-122"/>
                  </a:endParaRPr>
                </a:p>
              </p:txBody>
            </p:sp>
          </p:grpSp>
          <p:sp>
            <p:nvSpPr>
              <p:cNvPr id="18" name="Freeform 9"/>
              <p:cNvSpPr>
                <a:spLocks/>
              </p:cNvSpPr>
              <p:nvPr/>
            </p:nvSpPr>
            <p:spPr bwMode="auto">
              <a:xfrm>
                <a:off x="894857" y="2672761"/>
                <a:ext cx="1325452" cy="1250072"/>
              </a:xfrm>
              <a:custGeom>
                <a:avLst/>
                <a:gdLst>
                  <a:gd name="T0" fmla="*/ 2147483647 w 1041"/>
                  <a:gd name="T1" fmla="*/ 2147483647 h 907"/>
                  <a:gd name="T2" fmla="*/ 2147483647 w 1041"/>
                  <a:gd name="T3" fmla="*/ 2147483647 h 907"/>
                  <a:gd name="T4" fmla="*/ 2147483647 w 1041"/>
                  <a:gd name="T5" fmla="*/ 2147483647 h 907"/>
                  <a:gd name="T6" fmla="*/ 2147483647 w 1041"/>
                  <a:gd name="T7" fmla="*/ 2147483647 h 907"/>
                  <a:gd name="T8" fmla="*/ 2147483647 w 1041"/>
                  <a:gd name="T9" fmla="*/ 2147483647 h 907"/>
                  <a:gd name="T10" fmla="*/ 2147483647 w 1041"/>
                  <a:gd name="T11" fmla="*/ 2147483647 h 907"/>
                  <a:gd name="T12" fmla="*/ 2147483647 w 1041"/>
                  <a:gd name="T13" fmla="*/ 2147483647 h 907"/>
                  <a:gd name="T14" fmla="*/ 2147483647 w 1041"/>
                  <a:gd name="T15" fmla="*/ 2147483647 h 907"/>
                  <a:gd name="T16" fmla="*/ 2147483647 w 1041"/>
                  <a:gd name="T17" fmla="*/ 2147483647 h 907"/>
                  <a:gd name="T18" fmla="*/ 2147483647 w 1041"/>
                  <a:gd name="T19" fmla="*/ 2147483647 h 907"/>
                  <a:gd name="T20" fmla="*/ 2147483647 w 1041"/>
                  <a:gd name="T21" fmla="*/ 2147483647 h 907"/>
                  <a:gd name="T22" fmla="*/ 2147483647 w 1041"/>
                  <a:gd name="T23" fmla="*/ 2147483647 h 907"/>
                  <a:gd name="T24" fmla="*/ 2147483647 w 1041"/>
                  <a:gd name="T25" fmla="*/ 2147483647 h 907"/>
                  <a:gd name="T26" fmla="*/ 2147483647 w 1041"/>
                  <a:gd name="T27" fmla="*/ 2147483647 h 907"/>
                  <a:gd name="T28" fmla="*/ 2147483647 w 1041"/>
                  <a:gd name="T29" fmla="*/ 2147483647 h 907"/>
                  <a:gd name="T30" fmla="*/ 2147483647 w 1041"/>
                  <a:gd name="T31" fmla="*/ 2147483647 h 907"/>
                  <a:gd name="T32" fmla="*/ 2147483647 w 1041"/>
                  <a:gd name="T33" fmla="*/ 2147483647 h 907"/>
                  <a:gd name="T34" fmla="*/ 2147483647 w 1041"/>
                  <a:gd name="T35" fmla="*/ 2147483647 h 907"/>
                  <a:gd name="T36" fmla="*/ 2147483647 w 1041"/>
                  <a:gd name="T37" fmla="*/ 2147483647 h 907"/>
                  <a:gd name="T38" fmla="*/ 2147483647 w 1041"/>
                  <a:gd name="T39" fmla="*/ 2147483647 h 907"/>
                  <a:gd name="T40" fmla="*/ 2147483647 w 1041"/>
                  <a:gd name="T41" fmla="*/ 2147483647 h 907"/>
                  <a:gd name="T42" fmla="*/ 2147483647 w 1041"/>
                  <a:gd name="T43" fmla="*/ 2147483647 h 907"/>
                  <a:gd name="T44" fmla="*/ 2147483647 w 1041"/>
                  <a:gd name="T45" fmla="*/ 2147483647 h 907"/>
                  <a:gd name="T46" fmla="*/ 2147483647 w 1041"/>
                  <a:gd name="T47" fmla="*/ 2147483647 h 907"/>
                  <a:gd name="T48" fmla="*/ 2147483647 w 1041"/>
                  <a:gd name="T49" fmla="*/ 2147483647 h 907"/>
                  <a:gd name="T50" fmla="*/ 2147483647 w 1041"/>
                  <a:gd name="T51" fmla="*/ 2147483647 h 907"/>
                  <a:gd name="T52" fmla="*/ 2147483647 w 1041"/>
                  <a:gd name="T53" fmla="*/ 2147483647 h 907"/>
                  <a:gd name="T54" fmla="*/ 2147483647 w 1041"/>
                  <a:gd name="T55" fmla="*/ 2147483647 h 907"/>
                  <a:gd name="T56" fmla="*/ 2147483647 w 1041"/>
                  <a:gd name="T57" fmla="*/ 2147483647 h 907"/>
                  <a:gd name="T58" fmla="*/ 2147483647 w 1041"/>
                  <a:gd name="T59" fmla="*/ 2147483647 h 907"/>
                  <a:gd name="T60" fmla="*/ 2147483647 w 1041"/>
                  <a:gd name="T61" fmla="*/ 2147483647 h 907"/>
                  <a:gd name="T62" fmla="*/ 2147483647 w 1041"/>
                  <a:gd name="T63" fmla="*/ 2147483647 h 907"/>
                  <a:gd name="T64" fmla="*/ 2147483647 w 1041"/>
                  <a:gd name="T65" fmla="*/ 2147483647 h 907"/>
                  <a:gd name="T66" fmla="*/ 2147483647 w 1041"/>
                  <a:gd name="T67" fmla="*/ 2147483647 h 907"/>
                  <a:gd name="T68" fmla="*/ 2147483647 w 1041"/>
                  <a:gd name="T69" fmla="*/ 2147483647 h 907"/>
                  <a:gd name="T70" fmla="*/ 2147483647 w 1041"/>
                  <a:gd name="T71" fmla="*/ 2147483647 h 907"/>
                  <a:gd name="T72" fmla="*/ 2147483647 w 1041"/>
                  <a:gd name="T73" fmla="*/ 2147483647 h 907"/>
                  <a:gd name="T74" fmla="*/ 2147483647 w 1041"/>
                  <a:gd name="T75" fmla="*/ 2147483647 h 907"/>
                  <a:gd name="T76" fmla="*/ 2147483647 w 1041"/>
                  <a:gd name="T77" fmla="*/ 2147483647 h 907"/>
                  <a:gd name="T78" fmla="*/ 2147483647 w 1041"/>
                  <a:gd name="T79" fmla="*/ 2147483647 h 907"/>
                  <a:gd name="T80" fmla="*/ 2147483647 w 1041"/>
                  <a:gd name="T81" fmla="*/ 2147483647 h 90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041"/>
                  <a:gd name="T124" fmla="*/ 0 h 907"/>
                  <a:gd name="T125" fmla="*/ 1041 w 1041"/>
                  <a:gd name="T126" fmla="*/ 907 h 907"/>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041" h="907">
                    <a:moveTo>
                      <a:pt x="0" y="456"/>
                    </a:moveTo>
                    <a:lnTo>
                      <a:pt x="26" y="407"/>
                    </a:lnTo>
                    <a:lnTo>
                      <a:pt x="72" y="374"/>
                    </a:lnTo>
                    <a:lnTo>
                      <a:pt x="115" y="398"/>
                    </a:lnTo>
                    <a:lnTo>
                      <a:pt x="200" y="364"/>
                    </a:lnTo>
                    <a:lnTo>
                      <a:pt x="231" y="386"/>
                    </a:lnTo>
                    <a:lnTo>
                      <a:pt x="259" y="393"/>
                    </a:lnTo>
                    <a:lnTo>
                      <a:pt x="326" y="393"/>
                    </a:lnTo>
                    <a:lnTo>
                      <a:pt x="359" y="365"/>
                    </a:lnTo>
                    <a:lnTo>
                      <a:pt x="413" y="395"/>
                    </a:lnTo>
                    <a:lnTo>
                      <a:pt x="426" y="347"/>
                    </a:lnTo>
                    <a:lnTo>
                      <a:pt x="492" y="347"/>
                    </a:lnTo>
                    <a:lnTo>
                      <a:pt x="488" y="323"/>
                    </a:lnTo>
                    <a:lnTo>
                      <a:pt x="482" y="304"/>
                    </a:lnTo>
                    <a:lnTo>
                      <a:pt x="471" y="232"/>
                    </a:lnTo>
                    <a:lnTo>
                      <a:pt x="467" y="167"/>
                    </a:lnTo>
                    <a:lnTo>
                      <a:pt x="462" y="98"/>
                    </a:lnTo>
                    <a:lnTo>
                      <a:pt x="466" y="43"/>
                    </a:lnTo>
                    <a:lnTo>
                      <a:pt x="518" y="0"/>
                    </a:lnTo>
                    <a:lnTo>
                      <a:pt x="566" y="28"/>
                    </a:lnTo>
                    <a:lnTo>
                      <a:pt x="586" y="4"/>
                    </a:lnTo>
                    <a:lnTo>
                      <a:pt x="651" y="17"/>
                    </a:lnTo>
                    <a:lnTo>
                      <a:pt x="682" y="0"/>
                    </a:lnTo>
                    <a:lnTo>
                      <a:pt x="715" y="24"/>
                    </a:lnTo>
                    <a:lnTo>
                      <a:pt x="716" y="68"/>
                    </a:lnTo>
                    <a:lnTo>
                      <a:pt x="744" y="80"/>
                    </a:lnTo>
                    <a:lnTo>
                      <a:pt x="806" y="67"/>
                    </a:lnTo>
                    <a:lnTo>
                      <a:pt x="864" y="67"/>
                    </a:lnTo>
                    <a:lnTo>
                      <a:pt x="890" y="67"/>
                    </a:lnTo>
                    <a:lnTo>
                      <a:pt x="858" y="110"/>
                    </a:lnTo>
                    <a:lnTo>
                      <a:pt x="902" y="160"/>
                    </a:lnTo>
                    <a:lnTo>
                      <a:pt x="917" y="230"/>
                    </a:lnTo>
                    <a:lnTo>
                      <a:pt x="984" y="230"/>
                    </a:lnTo>
                    <a:lnTo>
                      <a:pt x="1041" y="325"/>
                    </a:lnTo>
                    <a:lnTo>
                      <a:pt x="1008" y="326"/>
                    </a:lnTo>
                    <a:lnTo>
                      <a:pt x="990" y="334"/>
                    </a:lnTo>
                    <a:lnTo>
                      <a:pt x="965" y="355"/>
                    </a:lnTo>
                    <a:lnTo>
                      <a:pt x="941" y="384"/>
                    </a:lnTo>
                    <a:lnTo>
                      <a:pt x="888" y="392"/>
                    </a:lnTo>
                    <a:lnTo>
                      <a:pt x="850" y="408"/>
                    </a:lnTo>
                    <a:lnTo>
                      <a:pt x="812" y="442"/>
                    </a:lnTo>
                    <a:lnTo>
                      <a:pt x="806" y="374"/>
                    </a:lnTo>
                    <a:lnTo>
                      <a:pt x="773" y="384"/>
                    </a:lnTo>
                    <a:lnTo>
                      <a:pt x="720" y="360"/>
                    </a:lnTo>
                    <a:lnTo>
                      <a:pt x="720" y="417"/>
                    </a:lnTo>
                    <a:lnTo>
                      <a:pt x="651" y="508"/>
                    </a:lnTo>
                    <a:lnTo>
                      <a:pt x="552" y="451"/>
                    </a:lnTo>
                    <a:lnTo>
                      <a:pt x="528" y="465"/>
                    </a:lnTo>
                    <a:lnTo>
                      <a:pt x="538" y="489"/>
                    </a:lnTo>
                    <a:lnTo>
                      <a:pt x="576" y="518"/>
                    </a:lnTo>
                    <a:lnTo>
                      <a:pt x="600" y="561"/>
                    </a:lnTo>
                    <a:lnTo>
                      <a:pt x="600" y="600"/>
                    </a:lnTo>
                    <a:lnTo>
                      <a:pt x="557" y="600"/>
                    </a:lnTo>
                    <a:lnTo>
                      <a:pt x="524" y="590"/>
                    </a:lnTo>
                    <a:lnTo>
                      <a:pt x="500" y="569"/>
                    </a:lnTo>
                    <a:lnTo>
                      <a:pt x="495" y="581"/>
                    </a:lnTo>
                    <a:lnTo>
                      <a:pt x="499" y="604"/>
                    </a:lnTo>
                    <a:lnTo>
                      <a:pt x="547" y="657"/>
                    </a:lnTo>
                    <a:lnTo>
                      <a:pt x="528" y="681"/>
                    </a:lnTo>
                    <a:lnTo>
                      <a:pt x="539" y="778"/>
                    </a:lnTo>
                    <a:lnTo>
                      <a:pt x="519" y="823"/>
                    </a:lnTo>
                    <a:lnTo>
                      <a:pt x="497" y="856"/>
                    </a:lnTo>
                    <a:lnTo>
                      <a:pt x="483" y="868"/>
                    </a:lnTo>
                    <a:lnTo>
                      <a:pt x="471" y="860"/>
                    </a:lnTo>
                    <a:lnTo>
                      <a:pt x="437" y="829"/>
                    </a:lnTo>
                    <a:lnTo>
                      <a:pt x="370" y="907"/>
                    </a:lnTo>
                    <a:lnTo>
                      <a:pt x="326" y="907"/>
                    </a:lnTo>
                    <a:lnTo>
                      <a:pt x="302" y="848"/>
                    </a:lnTo>
                    <a:lnTo>
                      <a:pt x="315" y="794"/>
                    </a:lnTo>
                    <a:lnTo>
                      <a:pt x="315" y="775"/>
                    </a:lnTo>
                    <a:lnTo>
                      <a:pt x="302" y="734"/>
                    </a:lnTo>
                    <a:lnTo>
                      <a:pt x="270" y="715"/>
                    </a:lnTo>
                    <a:lnTo>
                      <a:pt x="251" y="707"/>
                    </a:lnTo>
                    <a:lnTo>
                      <a:pt x="221" y="704"/>
                    </a:lnTo>
                    <a:lnTo>
                      <a:pt x="192" y="707"/>
                    </a:lnTo>
                    <a:lnTo>
                      <a:pt x="168" y="710"/>
                    </a:lnTo>
                    <a:lnTo>
                      <a:pt x="108" y="725"/>
                    </a:lnTo>
                    <a:lnTo>
                      <a:pt x="104" y="724"/>
                    </a:lnTo>
                    <a:lnTo>
                      <a:pt x="86" y="667"/>
                    </a:lnTo>
                    <a:lnTo>
                      <a:pt x="83" y="604"/>
                    </a:lnTo>
                    <a:lnTo>
                      <a:pt x="101" y="523"/>
                    </a:lnTo>
                    <a:lnTo>
                      <a:pt x="71" y="485"/>
                    </a:lnTo>
                    <a:lnTo>
                      <a:pt x="0" y="456"/>
                    </a:lnTo>
                    <a:close/>
                  </a:path>
                </a:pathLst>
              </a:custGeom>
              <a:solidFill>
                <a:schemeClr val="accent1"/>
              </a:solidFill>
              <a:ln w="3175">
                <a:solidFill>
                  <a:srgbClr val="DFD6CF"/>
                </a:solidFill>
                <a:round/>
                <a:headEnd/>
                <a:tailEnd/>
              </a:ln>
            </p:spPr>
            <p:txBody>
              <a:bodyPr/>
              <a:lstStyle/>
              <a:p>
                <a:pPr defTabSz="914400" fontAlgn="auto">
                  <a:spcBef>
                    <a:spcPts val="0"/>
                  </a:spcBef>
                  <a:spcAft>
                    <a:spcPts val="0"/>
                  </a:spcAft>
                  <a:defRPr/>
                </a:pPr>
                <a:endParaRPr lang="en-US" sz="1800" kern="0">
                  <a:solidFill>
                    <a:srgbClr val="996633"/>
                  </a:solidFill>
                  <a:latin typeface="Arial Narrow" pitchFamily="34" charset="0"/>
                  <a:ea typeface="宋体" charset="-122"/>
                </a:endParaRPr>
              </a:p>
            </p:txBody>
          </p:sp>
          <p:sp>
            <p:nvSpPr>
              <p:cNvPr id="19" name="Freeform 10"/>
              <p:cNvSpPr>
                <a:spLocks/>
              </p:cNvSpPr>
              <p:nvPr/>
            </p:nvSpPr>
            <p:spPr bwMode="auto">
              <a:xfrm>
                <a:off x="1588777" y="1922994"/>
                <a:ext cx="757582" cy="953750"/>
              </a:xfrm>
              <a:custGeom>
                <a:avLst/>
                <a:gdLst>
                  <a:gd name="T0" fmla="*/ 2147483647 w 595"/>
                  <a:gd name="T1" fmla="*/ 2147483647 h 692"/>
                  <a:gd name="T2" fmla="*/ 0 w 595"/>
                  <a:gd name="T3" fmla="*/ 2147483647 h 692"/>
                  <a:gd name="T4" fmla="*/ 2147483647 w 595"/>
                  <a:gd name="T5" fmla="*/ 2147483647 h 692"/>
                  <a:gd name="T6" fmla="*/ 2147483647 w 595"/>
                  <a:gd name="T7" fmla="*/ 2147483647 h 692"/>
                  <a:gd name="T8" fmla="*/ 2147483647 w 595"/>
                  <a:gd name="T9" fmla="*/ 2147483647 h 692"/>
                  <a:gd name="T10" fmla="*/ 2147483647 w 595"/>
                  <a:gd name="T11" fmla="*/ 2147483647 h 692"/>
                  <a:gd name="T12" fmla="*/ 2147483647 w 595"/>
                  <a:gd name="T13" fmla="*/ 2147483647 h 692"/>
                  <a:gd name="T14" fmla="*/ 2147483647 w 595"/>
                  <a:gd name="T15" fmla="*/ 2147483647 h 692"/>
                  <a:gd name="T16" fmla="*/ 2147483647 w 595"/>
                  <a:gd name="T17" fmla="*/ 2147483647 h 692"/>
                  <a:gd name="T18" fmla="*/ 2147483647 w 595"/>
                  <a:gd name="T19" fmla="*/ 2147483647 h 692"/>
                  <a:gd name="T20" fmla="*/ 2147483647 w 595"/>
                  <a:gd name="T21" fmla="*/ 2147483647 h 692"/>
                  <a:gd name="T22" fmla="*/ 2147483647 w 595"/>
                  <a:gd name="T23" fmla="*/ 2147483647 h 692"/>
                  <a:gd name="T24" fmla="*/ 2147483647 w 595"/>
                  <a:gd name="T25" fmla="*/ 2147483647 h 692"/>
                  <a:gd name="T26" fmla="*/ 2147483647 w 595"/>
                  <a:gd name="T27" fmla="*/ 2147483647 h 692"/>
                  <a:gd name="T28" fmla="*/ 2147483647 w 595"/>
                  <a:gd name="T29" fmla="*/ 2147483647 h 692"/>
                  <a:gd name="T30" fmla="*/ 2147483647 w 595"/>
                  <a:gd name="T31" fmla="*/ 2147483647 h 692"/>
                  <a:gd name="T32" fmla="*/ 2147483647 w 595"/>
                  <a:gd name="T33" fmla="*/ 2147483647 h 692"/>
                  <a:gd name="T34" fmla="*/ 2147483647 w 595"/>
                  <a:gd name="T35" fmla="*/ 2147483647 h 692"/>
                  <a:gd name="T36" fmla="*/ 2147483647 w 595"/>
                  <a:gd name="T37" fmla="*/ 2147483647 h 692"/>
                  <a:gd name="T38" fmla="*/ 2147483647 w 595"/>
                  <a:gd name="T39" fmla="*/ 2147483647 h 692"/>
                  <a:gd name="T40" fmla="*/ 2147483647 w 595"/>
                  <a:gd name="T41" fmla="*/ 2147483647 h 692"/>
                  <a:gd name="T42" fmla="*/ 2147483647 w 595"/>
                  <a:gd name="T43" fmla="*/ 2147483647 h 692"/>
                  <a:gd name="T44" fmla="*/ 2147483647 w 595"/>
                  <a:gd name="T45" fmla="*/ 2147483647 h 692"/>
                  <a:gd name="T46" fmla="*/ 2147483647 w 595"/>
                  <a:gd name="T47" fmla="*/ 2147483647 h 692"/>
                  <a:gd name="T48" fmla="*/ 2147483647 w 595"/>
                  <a:gd name="T49" fmla="*/ 2147483647 h 692"/>
                  <a:gd name="T50" fmla="*/ 2147483647 w 595"/>
                  <a:gd name="T51" fmla="*/ 2147483647 h 692"/>
                  <a:gd name="T52" fmla="*/ 2147483647 w 595"/>
                  <a:gd name="T53" fmla="*/ 2147483647 h 692"/>
                  <a:gd name="T54" fmla="*/ 2147483647 w 595"/>
                  <a:gd name="T55" fmla="*/ 2147483647 h 692"/>
                  <a:gd name="T56" fmla="*/ 2147483647 w 595"/>
                  <a:gd name="T57" fmla="*/ 2147483647 h 692"/>
                  <a:gd name="T58" fmla="*/ 2147483647 w 595"/>
                  <a:gd name="T59" fmla="*/ 2147483647 h 692"/>
                  <a:gd name="T60" fmla="*/ 2147483647 w 595"/>
                  <a:gd name="T61" fmla="*/ 2147483647 h 692"/>
                  <a:gd name="T62" fmla="*/ 2147483647 w 595"/>
                  <a:gd name="T63" fmla="*/ 2147483647 h 692"/>
                  <a:gd name="T64" fmla="*/ 2147483647 w 595"/>
                  <a:gd name="T65" fmla="*/ 2147483647 h 692"/>
                  <a:gd name="T66" fmla="*/ 2147483647 w 595"/>
                  <a:gd name="T67" fmla="*/ 2147483647 h 692"/>
                  <a:gd name="T68" fmla="*/ 2147483647 w 595"/>
                  <a:gd name="T69" fmla="*/ 2147483647 h 692"/>
                  <a:gd name="T70" fmla="*/ 2147483647 w 595"/>
                  <a:gd name="T71" fmla="*/ 2147483647 h 692"/>
                  <a:gd name="T72" fmla="*/ 2147483647 w 595"/>
                  <a:gd name="T73" fmla="*/ 2147483647 h 692"/>
                  <a:gd name="T74" fmla="*/ 2147483647 w 595"/>
                  <a:gd name="T75" fmla="*/ 2147483647 h 692"/>
                  <a:gd name="T76" fmla="*/ 2147483647 w 595"/>
                  <a:gd name="T77" fmla="*/ 0 h 692"/>
                  <a:gd name="T78" fmla="*/ 2147483647 w 595"/>
                  <a:gd name="T79" fmla="*/ 2147483647 h 692"/>
                  <a:gd name="T80" fmla="*/ 2147483647 w 595"/>
                  <a:gd name="T81" fmla="*/ 2147483647 h 692"/>
                  <a:gd name="T82" fmla="*/ 2147483647 w 595"/>
                  <a:gd name="T83" fmla="*/ 2147483647 h 692"/>
                  <a:gd name="T84" fmla="*/ 2147483647 w 595"/>
                  <a:gd name="T85" fmla="*/ 2147483647 h 692"/>
                  <a:gd name="T86" fmla="*/ 2147483647 w 595"/>
                  <a:gd name="T87" fmla="*/ 2147483647 h 692"/>
                  <a:gd name="T88" fmla="*/ 2147483647 w 595"/>
                  <a:gd name="T89" fmla="*/ 2147483647 h 692"/>
                  <a:gd name="T90" fmla="*/ 2147483647 w 595"/>
                  <a:gd name="T91" fmla="*/ 2147483647 h 692"/>
                  <a:gd name="T92" fmla="*/ 2147483647 w 595"/>
                  <a:gd name="T93" fmla="*/ 2147483647 h 692"/>
                  <a:gd name="T94" fmla="*/ 2147483647 w 595"/>
                  <a:gd name="T95" fmla="*/ 2147483647 h 692"/>
                  <a:gd name="T96" fmla="*/ 2147483647 w 595"/>
                  <a:gd name="T97" fmla="*/ 2147483647 h 692"/>
                  <a:gd name="T98" fmla="*/ 2147483647 w 595"/>
                  <a:gd name="T99" fmla="*/ 2147483647 h 692"/>
                  <a:gd name="T100" fmla="*/ 2147483647 w 595"/>
                  <a:gd name="T101" fmla="*/ 2147483647 h 692"/>
                  <a:gd name="T102" fmla="*/ 2147483647 w 595"/>
                  <a:gd name="T103" fmla="*/ 2147483647 h 692"/>
                  <a:gd name="T104" fmla="*/ 2147483647 w 595"/>
                  <a:gd name="T105" fmla="*/ 2147483647 h 692"/>
                  <a:gd name="T106" fmla="*/ 2147483647 w 595"/>
                  <a:gd name="T107" fmla="*/ 2147483647 h 692"/>
                  <a:gd name="T108" fmla="*/ 2147483647 w 595"/>
                  <a:gd name="T109" fmla="*/ 2147483647 h 69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595"/>
                  <a:gd name="T166" fmla="*/ 0 h 692"/>
                  <a:gd name="T167" fmla="*/ 595 w 595"/>
                  <a:gd name="T168" fmla="*/ 692 h 692"/>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595" h="692">
                    <a:moveTo>
                      <a:pt x="1" y="324"/>
                    </a:moveTo>
                    <a:lnTo>
                      <a:pt x="0" y="377"/>
                    </a:lnTo>
                    <a:lnTo>
                      <a:pt x="51" y="384"/>
                    </a:lnTo>
                    <a:lnTo>
                      <a:pt x="57" y="437"/>
                    </a:lnTo>
                    <a:lnTo>
                      <a:pt x="64" y="474"/>
                    </a:lnTo>
                    <a:lnTo>
                      <a:pt x="66" y="497"/>
                    </a:lnTo>
                    <a:lnTo>
                      <a:pt x="106" y="527"/>
                    </a:lnTo>
                    <a:lnTo>
                      <a:pt x="109" y="560"/>
                    </a:lnTo>
                    <a:lnTo>
                      <a:pt x="135" y="543"/>
                    </a:lnTo>
                    <a:lnTo>
                      <a:pt x="172" y="570"/>
                    </a:lnTo>
                    <a:lnTo>
                      <a:pt x="174" y="609"/>
                    </a:lnTo>
                    <a:lnTo>
                      <a:pt x="201" y="627"/>
                    </a:lnTo>
                    <a:lnTo>
                      <a:pt x="259" y="611"/>
                    </a:lnTo>
                    <a:lnTo>
                      <a:pt x="342" y="612"/>
                    </a:lnTo>
                    <a:lnTo>
                      <a:pt x="369" y="608"/>
                    </a:lnTo>
                    <a:lnTo>
                      <a:pt x="487" y="692"/>
                    </a:lnTo>
                    <a:lnTo>
                      <a:pt x="504" y="686"/>
                    </a:lnTo>
                    <a:lnTo>
                      <a:pt x="594" y="630"/>
                    </a:lnTo>
                    <a:lnTo>
                      <a:pt x="595" y="579"/>
                    </a:lnTo>
                    <a:lnTo>
                      <a:pt x="489" y="542"/>
                    </a:lnTo>
                    <a:lnTo>
                      <a:pt x="541" y="512"/>
                    </a:lnTo>
                    <a:lnTo>
                      <a:pt x="568" y="480"/>
                    </a:lnTo>
                    <a:lnTo>
                      <a:pt x="537" y="441"/>
                    </a:lnTo>
                    <a:lnTo>
                      <a:pt x="523" y="380"/>
                    </a:lnTo>
                    <a:lnTo>
                      <a:pt x="516" y="332"/>
                    </a:lnTo>
                    <a:lnTo>
                      <a:pt x="496" y="300"/>
                    </a:lnTo>
                    <a:lnTo>
                      <a:pt x="472" y="282"/>
                    </a:lnTo>
                    <a:lnTo>
                      <a:pt x="468" y="263"/>
                    </a:lnTo>
                    <a:lnTo>
                      <a:pt x="475" y="237"/>
                    </a:lnTo>
                    <a:lnTo>
                      <a:pt x="495" y="221"/>
                    </a:lnTo>
                    <a:lnTo>
                      <a:pt x="513" y="210"/>
                    </a:lnTo>
                    <a:lnTo>
                      <a:pt x="513" y="192"/>
                    </a:lnTo>
                    <a:lnTo>
                      <a:pt x="510" y="179"/>
                    </a:lnTo>
                    <a:lnTo>
                      <a:pt x="492" y="153"/>
                    </a:lnTo>
                    <a:lnTo>
                      <a:pt x="469" y="126"/>
                    </a:lnTo>
                    <a:lnTo>
                      <a:pt x="459" y="93"/>
                    </a:lnTo>
                    <a:lnTo>
                      <a:pt x="453" y="68"/>
                    </a:lnTo>
                    <a:lnTo>
                      <a:pt x="451" y="17"/>
                    </a:lnTo>
                    <a:lnTo>
                      <a:pt x="421" y="0"/>
                    </a:lnTo>
                    <a:lnTo>
                      <a:pt x="397" y="20"/>
                    </a:lnTo>
                    <a:lnTo>
                      <a:pt x="369" y="33"/>
                    </a:lnTo>
                    <a:lnTo>
                      <a:pt x="342" y="44"/>
                    </a:lnTo>
                    <a:lnTo>
                      <a:pt x="318" y="47"/>
                    </a:lnTo>
                    <a:lnTo>
                      <a:pt x="286" y="18"/>
                    </a:lnTo>
                    <a:lnTo>
                      <a:pt x="271" y="6"/>
                    </a:lnTo>
                    <a:lnTo>
                      <a:pt x="159" y="123"/>
                    </a:lnTo>
                    <a:lnTo>
                      <a:pt x="99" y="135"/>
                    </a:lnTo>
                    <a:lnTo>
                      <a:pt x="84" y="147"/>
                    </a:lnTo>
                    <a:lnTo>
                      <a:pt x="109" y="173"/>
                    </a:lnTo>
                    <a:lnTo>
                      <a:pt x="93" y="197"/>
                    </a:lnTo>
                    <a:lnTo>
                      <a:pt x="118" y="249"/>
                    </a:lnTo>
                    <a:lnTo>
                      <a:pt x="90" y="311"/>
                    </a:lnTo>
                    <a:lnTo>
                      <a:pt x="37" y="312"/>
                    </a:lnTo>
                    <a:lnTo>
                      <a:pt x="24" y="326"/>
                    </a:lnTo>
                    <a:lnTo>
                      <a:pt x="1" y="324"/>
                    </a:lnTo>
                    <a:close/>
                  </a:path>
                </a:pathLst>
              </a:custGeom>
              <a:solidFill>
                <a:schemeClr val="accent1"/>
              </a:solidFill>
              <a:ln w="3175">
                <a:solidFill>
                  <a:srgbClr val="DFD6CF"/>
                </a:solidFill>
                <a:round/>
                <a:headEnd/>
                <a:tailEnd/>
              </a:ln>
            </p:spPr>
            <p:txBody>
              <a:bodyPr/>
              <a:lstStyle/>
              <a:p>
                <a:pPr defTabSz="914400" fontAlgn="auto">
                  <a:spcBef>
                    <a:spcPts val="0"/>
                  </a:spcBef>
                  <a:spcAft>
                    <a:spcPts val="0"/>
                  </a:spcAft>
                  <a:defRPr/>
                </a:pPr>
                <a:endParaRPr lang="en-US" sz="1800" kern="0">
                  <a:solidFill>
                    <a:srgbClr val="996633"/>
                  </a:solidFill>
                  <a:latin typeface="Arial Narrow" pitchFamily="34" charset="0"/>
                  <a:ea typeface="宋体" charset="-122"/>
                </a:endParaRPr>
              </a:p>
            </p:txBody>
          </p:sp>
          <p:sp>
            <p:nvSpPr>
              <p:cNvPr id="20" name="Freeform 11"/>
              <p:cNvSpPr>
                <a:spLocks/>
              </p:cNvSpPr>
              <p:nvPr/>
            </p:nvSpPr>
            <p:spPr bwMode="auto">
              <a:xfrm>
                <a:off x="2128635" y="1889916"/>
                <a:ext cx="634078" cy="831085"/>
              </a:xfrm>
              <a:custGeom>
                <a:avLst/>
                <a:gdLst>
                  <a:gd name="T0" fmla="*/ 0 w 498"/>
                  <a:gd name="T1" fmla="*/ 2147483647 h 603"/>
                  <a:gd name="T2" fmla="*/ 2147483647 w 498"/>
                  <a:gd name="T3" fmla="*/ 0 h 603"/>
                  <a:gd name="T4" fmla="*/ 2147483647 w 498"/>
                  <a:gd name="T5" fmla="*/ 2147483647 h 603"/>
                  <a:gd name="T6" fmla="*/ 2147483647 w 498"/>
                  <a:gd name="T7" fmla="*/ 2147483647 h 603"/>
                  <a:gd name="T8" fmla="*/ 2147483647 w 498"/>
                  <a:gd name="T9" fmla="*/ 2147483647 h 603"/>
                  <a:gd name="T10" fmla="*/ 2147483647 w 498"/>
                  <a:gd name="T11" fmla="*/ 2147483647 h 603"/>
                  <a:gd name="T12" fmla="*/ 2147483647 w 498"/>
                  <a:gd name="T13" fmla="*/ 2147483647 h 603"/>
                  <a:gd name="T14" fmla="*/ 2147483647 w 498"/>
                  <a:gd name="T15" fmla="*/ 2147483647 h 603"/>
                  <a:gd name="T16" fmla="*/ 2147483647 w 498"/>
                  <a:gd name="T17" fmla="*/ 2147483647 h 603"/>
                  <a:gd name="T18" fmla="*/ 2147483647 w 498"/>
                  <a:gd name="T19" fmla="*/ 2147483647 h 603"/>
                  <a:gd name="T20" fmla="*/ 2147483647 w 498"/>
                  <a:gd name="T21" fmla="*/ 2147483647 h 603"/>
                  <a:gd name="T22" fmla="*/ 2147483647 w 498"/>
                  <a:gd name="T23" fmla="*/ 2147483647 h 603"/>
                  <a:gd name="T24" fmla="*/ 2147483647 w 498"/>
                  <a:gd name="T25" fmla="*/ 2147483647 h 603"/>
                  <a:gd name="T26" fmla="*/ 2147483647 w 498"/>
                  <a:gd name="T27" fmla="*/ 2147483647 h 603"/>
                  <a:gd name="T28" fmla="*/ 2147483647 w 498"/>
                  <a:gd name="T29" fmla="*/ 2147483647 h 603"/>
                  <a:gd name="T30" fmla="*/ 2147483647 w 498"/>
                  <a:gd name="T31" fmla="*/ 2147483647 h 603"/>
                  <a:gd name="T32" fmla="*/ 2147483647 w 498"/>
                  <a:gd name="T33" fmla="*/ 2147483647 h 603"/>
                  <a:gd name="T34" fmla="*/ 2147483647 w 498"/>
                  <a:gd name="T35" fmla="*/ 2147483647 h 603"/>
                  <a:gd name="T36" fmla="*/ 2147483647 w 498"/>
                  <a:gd name="T37" fmla="*/ 2147483647 h 603"/>
                  <a:gd name="T38" fmla="*/ 2147483647 w 498"/>
                  <a:gd name="T39" fmla="*/ 2147483647 h 603"/>
                  <a:gd name="T40" fmla="*/ 2147483647 w 498"/>
                  <a:gd name="T41" fmla="*/ 2147483647 h 603"/>
                  <a:gd name="T42" fmla="*/ 2147483647 w 498"/>
                  <a:gd name="T43" fmla="*/ 2147483647 h 603"/>
                  <a:gd name="T44" fmla="*/ 2147483647 w 498"/>
                  <a:gd name="T45" fmla="*/ 2147483647 h 603"/>
                  <a:gd name="T46" fmla="*/ 2147483647 w 498"/>
                  <a:gd name="T47" fmla="*/ 2147483647 h 603"/>
                  <a:gd name="T48" fmla="*/ 2147483647 w 498"/>
                  <a:gd name="T49" fmla="*/ 2147483647 h 603"/>
                  <a:gd name="T50" fmla="*/ 2147483647 w 498"/>
                  <a:gd name="T51" fmla="*/ 2147483647 h 603"/>
                  <a:gd name="T52" fmla="*/ 2147483647 w 498"/>
                  <a:gd name="T53" fmla="*/ 2147483647 h 603"/>
                  <a:gd name="T54" fmla="*/ 2147483647 w 498"/>
                  <a:gd name="T55" fmla="*/ 2147483647 h 603"/>
                  <a:gd name="T56" fmla="*/ 2147483647 w 498"/>
                  <a:gd name="T57" fmla="*/ 2147483647 h 603"/>
                  <a:gd name="T58" fmla="*/ 2147483647 w 498"/>
                  <a:gd name="T59" fmla="*/ 2147483647 h 603"/>
                  <a:gd name="T60" fmla="*/ 2147483647 w 498"/>
                  <a:gd name="T61" fmla="*/ 2147483647 h 603"/>
                  <a:gd name="T62" fmla="*/ 2147483647 w 498"/>
                  <a:gd name="T63" fmla="*/ 2147483647 h 603"/>
                  <a:gd name="T64" fmla="*/ 2147483647 w 498"/>
                  <a:gd name="T65" fmla="*/ 2147483647 h 603"/>
                  <a:gd name="T66" fmla="*/ 2147483647 w 498"/>
                  <a:gd name="T67" fmla="*/ 2147483647 h 603"/>
                  <a:gd name="T68" fmla="*/ 2147483647 w 498"/>
                  <a:gd name="T69" fmla="*/ 2147483647 h 603"/>
                  <a:gd name="T70" fmla="*/ 2147483647 w 498"/>
                  <a:gd name="T71" fmla="*/ 2147483647 h 603"/>
                  <a:gd name="T72" fmla="*/ 2147483647 w 498"/>
                  <a:gd name="T73" fmla="*/ 2147483647 h 603"/>
                  <a:gd name="T74" fmla="*/ 2147483647 w 498"/>
                  <a:gd name="T75" fmla="*/ 2147483647 h 603"/>
                  <a:gd name="T76" fmla="*/ 2147483647 w 498"/>
                  <a:gd name="T77" fmla="*/ 2147483647 h 603"/>
                  <a:gd name="T78" fmla="*/ 2147483647 w 498"/>
                  <a:gd name="T79" fmla="*/ 2147483647 h 603"/>
                  <a:gd name="T80" fmla="*/ 2147483647 w 498"/>
                  <a:gd name="T81" fmla="*/ 2147483647 h 603"/>
                  <a:gd name="T82" fmla="*/ 2147483647 w 498"/>
                  <a:gd name="T83" fmla="*/ 2147483647 h 603"/>
                  <a:gd name="T84" fmla="*/ 2147483647 w 498"/>
                  <a:gd name="T85" fmla="*/ 2147483647 h 603"/>
                  <a:gd name="T86" fmla="*/ 2147483647 w 498"/>
                  <a:gd name="T87" fmla="*/ 2147483647 h 603"/>
                  <a:gd name="T88" fmla="*/ 2147483647 w 498"/>
                  <a:gd name="T89" fmla="*/ 2147483647 h 603"/>
                  <a:gd name="T90" fmla="*/ 2147483647 w 498"/>
                  <a:gd name="T91" fmla="*/ 2147483647 h 603"/>
                  <a:gd name="T92" fmla="*/ 2147483647 w 498"/>
                  <a:gd name="T93" fmla="*/ 2147483647 h 603"/>
                  <a:gd name="T94" fmla="*/ 2147483647 w 498"/>
                  <a:gd name="T95" fmla="*/ 2147483647 h 603"/>
                  <a:gd name="T96" fmla="*/ 2147483647 w 498"/>
                  <a:gd name="T97" fmla="*/ 2147483647 h 603"/>
                  <a:gd name="T98" fmla="*/ 2147483647 w 498"/>
                  <a:gd name="T99" fmla="*/ 2147483647 h 603"/>
                  <a:gd name="T100" fmla="*/ 2147483647 w 498"/>
                  <a:gd name="T101" fmla="*/ 2147483647 h 603"/>
                  <a:gd name="T102" fmla="*/ 0 w 498"/>
                  <a:gd name="T103" fmla="*/ 2147483647 h 603"/>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98"/>
                  <a:gd name="T157" fmla="*/ 0 h 603"/>
                  <a:gd name="T158" fmla="*/ 498 w 498"/>
                  <a:gd name="T159" fmla="*/ 603 h 603"/>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98" h="603">
                    <a:moveTo>
                      <a:pt x="0" y="23"/>
                    </a:moveTo>
                    <a:lnTo>
                      <a:pt x="12" y="0"/>
                    </a:lnTo>
                    <a:lnTo>
                      <a:pt x="104" y="23"/>
                    </a:lnTo>
                    <a:lnTo>
                      <a:pt x="168" y="36"/>
                    </a:lnTo>
                    <a:lnTo>
                      <a:pt x="258" y="90"/>
                    </a:lnTo>
                    <a:lnTo>
                      <a:pt x="303" y="125"/>
                    </a:lnTo>
                    <a:lnTo>
                      <a:pt x="357" y="174"/>
                    </a:lnTo>
                    <a:lnTo>
                      <a:pt x="390" y="206"/>
                    </a:lnTo>
                    <a:lnTo>
                      <a:pt x="443" y="234"/>
                    </a:lnTo>
                    <a:lnTo>
                      <a:pt x="474" y="249"/>
                    </a:lnTo>
                    <a:lnTo>
                      <a:pt x="489" y="288"/>
                    </a:lnTo>
                    <a:lnTo>
                      <a:pt x="473" y="311"/>
                    </a:lnTo>
                    <a:lnTo>
                      <a:pt x="465" y="333"/>
                    </a:lnTo>
                    <a:lnTo>
                      <a:pt x="467" y="360"/>
                    </a:lnTo>
                    <a:lnTo>
                      <a:pt x="498" y="405"/>
                    </a:lnTo>
                    <a:lnTo>
                      <a:pt x="459" y="404"/>
                    </a:lnTo>
                    <a:lnTo>
                      <a:pt x="456" y="440"/>
                    </a:lnTo>
                    <a:lnTo>
                      <a:pt x="449" y="474"/>
                    </a:lnTo>
                    <a:lnTo>
                      <a:pt x="428" y="504"/>
                    </a:lnTo>
                    <a:lnTo>
                      <a:pt x="377" y="474"/>
                    </a:lnTo>
                    <a:lnTo>
                      <a:pt x="341" y="471"/>
                    </a:lnTo>
                    <a:lnTo>
                      <a:pt x="305" y="488"/>
                    </a:lnTo>
                    <a:lnTo>
                      <a:pt x="287" y="510"/>
                    </a:lnTo>
                    <a:lnTo>
                      <a:pt x="284" y="536"/>
                    </a:lnTo>
                    <a:lnTo>
                      <a:pt x="273" y="569"/>
                    </a:lnTo>
                    <a:lnTo>
                      <a:pt x="251" y="603"/>
                    </a:lnTo>
                    <a:lnTo>
                      <a:pt x="240" y="575"/>
                    </a:lnTo>
                    <a:lnTo>
                      <a:pt x="227" y="558"/>
                    </a:lnTo>
                    <a:lnTo>
                      <a:pt x="212" y="548"/>
                    </a:lnTo>
                    <a:lnTo>
                      <a:pt x="197" y="554"/>
                    </a:lnTo>
                    <a:lnTo>
                      <a:pt x="179" y="555"/>
                    </a:lnTo>
                    <a:lnTo>
                      <a:pt x="164" y="552"/>
                    </a:lnTo>
                    <a:lnTo>
                      <a:pt x="147" y="537"/>
                    </a:lnTo>
                    <a:lnTo>
                      <a:pt x="135" y="531"/>
                    </a:lnTo>
                    <a:lnTo>
                      <a:pt x="114" y="540"/>
                    </a:lnTo>
                    <a:lnTo>
                      <a:pt x="143" y="504"/>
                    </a:lnTo>
                    <a:lnTo>
                      <a:pt x="113" y="467"/>
                    </a:lnTo>
                    <a:lnTo>
                      <a:pt x="102" y="419"/>
                    </a:lnTo>
                    <a:lnTo>
                      <a:pt x="95" y="371"/>
                    </a:lnTo>
                    <a:lnTo>
                      <a:pt x="83" y="338"/>
                    </a:lnTo>
                    <a:lnTo>
                      <a:pt x="63" y="317"/>
                    </a:lnTo>
                    <a:lnTo>
                      <a:pt x="48" y="303"/>
                    </a:lnTo>
                    <a:lnTo>
                      <a:pt x="44" y="285"/>
                    </a:lnTo>
                    <a:lnTo>
                      <a:pt x="51" y="258"/>
                    </a:lnTo>
                    <a:lnTo>
                      <a:pt x="87" y="236"/>
                    </a:lnTo>
                    <a:lnTo>
                      <a:pt x="89" y="203"/>
                    </a:lnTo>
                    <a:lnTo>
                      <a:pt x="57" y="165"/>
                    </a:lnTo>
                    <a:lnTo>
                      <a:pt x="45" y="147"/>
                    </a:lnTo>
                    <a:lnTo>
                      <a:pt x="33" y="116"/>
                    </a:lnTo>
                    <a:lnTo>
                      <a:pt x="29" y="93"/>
                    </a:lnTo>
                    <a:lnTo>
                      <a:pt x="27" y="39"/>
                    </a:lnTo>
                    <a:lnTo>
                      <a:pt x="0" y="23"/>
                    </a:lnTo>
                    <a:close/>
                  </a:path>
                </a:pathLst>
              </a:custGeom>
              <a:solidFill>
                <a:schemeClr val="accent1"/>
              </a:solidFill>
              <a:ln w="3175">
                <a:solidFill>
                  <a:srgbClr val="DFD6CF"/>
                </a:solidFill>
                <a:round/>
                <a:headEnd/>
                <a:tailEnd/>
              </a:ln>
            </p:spPr>
            <p:txBody>
              <a:bodyPr/>
              <a:lstStyle/>
              <a:p>
                <a:pPr defTabSz="914400" fontAlgn="auto">
                  <a:spcBef>
                    <a:spcPts val="0"/>
                  </a:spcBef>
                  <a:spcAft>
                    <a:spcPts val="0"/>
                  </a:spcAft>
                  <a:defRPr/>
                </a:pPr>
                <a:endParaRPr lang="en-US" sz="1800" kern="0">
                  <a:solidFill>
                    <a:srgbClr val="996633"/>
                  </a:solidFill>
                  <a:latin typeface="Arial Narrow" pitchFamily="34" charset="0"/>
                  <a:ea typeface="宋体" charset="-122"/>
                </a:endParaRPr>
              </a:p>
            </p:txBody>
          </p:sp>
          <p:sp>
            <p:nvSpPr>
              <p:cNvPr id="21" name="Freeform 114"/>
              <p:cNvSpPr>
                <a:spLocks/>
              </p:cNvSpPr>
              <p:nvPr/>
            </p:nvSpPr>
            <p:spPr bwMode="auto">
              <a:xfrm>
                <a:off x="1987304" y="2762348"/>
                <a:ext cx="949843" cy="1015769"/>
              </a:xfrm>
              <a:custGeom>
                <a:avLst/>
                <a:gdLst>
                  <a:gd name="T0" fmla="*/ 2147483647 w 746"/>
                  <a:gd name="T1" fmla="*/ 2147483647 h 737"/>
                  <a:gd name="T2" fmla="*/ 2147483647 w 746"/>
                  <a:gd name="T3" fmla="*/ 2147483647 h 737"/>
                  <a:gd name="T4" fmla="*/ 2147483647 w 746"/>
                  <a:gd name="T5" fmla="*/ 2147483647 h 737"/>
                  <a:gd name="T6" fmla="*/ 2147483647 w 746"/>
                  <a:gd name="T7" fmla="*/ 2147483647 h 737"/>
                  <a:gd name="T8" fmla="*/ 2147483647 w 746"/>
                  <a:gd name="T9" fmla="*/ 2147483647 h 737"/>
                  <a:gd name="T10" fmla="*/ 2147483647 w 746"/>
                  <a:gd name="T11" fmla="*/ 2147483647 h 737"/>
                  <a:gd name="T12" fmla="*/ 2147483647 w 746"/>
                  <a:gd name="T13" fmla="*/ 2147483647 h 737"/>
                  <a:gd name="T14" fmla="*/ 2147483647 w 746"/>
                  <a:gd name="T15" fmla="*/ 2147483647 h 737"/>
                  <a:gd name="T16" fmla="*/ 2147483647 w 746"/>
                  <a:gd name="T17" fmla="*/ 2147483647 h 737"/>
                  <a:gd name="T18" fmla="*/ 2147483647 w 746"/>
                  <a:gd name="T19" fmla="*/ 2147483647 h 737"/>
                  <a:gd name="T20" fmla="*/ 2147483647 w 746"/>
                  <a:gd name="T21" fmla="*/ 2147483647 h 737"/>
                  <a:gd name="T22" fmla="*/ 2147483647 w 746"/>
                  <a:gd name="T23" fmla="*/ 2147483647 h 737"/>
                  <a:gd name="T24" fmla="*/ 2147483647 w 746"/>
                  <a:gd name="T25" fmla="*/ 2147483647 h 737"/>
                  <a:gd name="T26" fmla="*/ 2147483647 w 746"/>
                  <a:gd name="T27" fmla="*/ 2147483647 h 737"/>
                  <a:gd name="T28" fmla="*/ 2147483647 w 746"/>
                  <a:gd name="T29" fmla="*/ 2147483647 h 737"/>
                  <a:gd name="T30" fmla="*/ 2147483647 w 746"/>
                  <a:gd name="T31" fmla="*/ 2147483647 h 737"/>
                  <a:gd name="T32" fmla="*/ 2147483647 w 746"/>
                  <a:gd name="T33" fmla="*/ 2147483647 h 737"/>
                  <a:gd name="T34" fmla="*/ 2147483647 w 746"/>
                  <a:gd name="T35" fmla="*/ 2147483647 h 737"/>
                  <a:gd name="T36" fmla="*/ 2147483647 w 746"/>
                  <a:gd name="T37" fmla="*/ 2147483647 h 737"/>
                  <a:gd name="T38" fmla="*/ 2147483647 w 746"/>
                  <a:gd name="T39" fmla="*/ 2147483647 h 737"/>
                  <a:gd name="T40" fmla="*/ 2147483647 w 746"/>
                  <a:gd name="T41" fmla="*/ 2147483647 h 737"/>
                  <a:gd name="T42" fmla="*/ 2147483647 w 746"/>
                  <a:gd name="T43" fmla="*/ 2147483647 h 737"/>
                  <a:gd name="T44" fmla="*/ 2147483647 w 746"/>
                  <a:gd name="T45" fmla="*/ 2147483647 h 737"/>
                  <a:gd name="T46" fmla="*/ 2147483647 w 746"/>
                  <a:gd name="T47" fmla="*/ 2147483647 h 737"/>
                  <a:gd name="T48" fmla="*/ 2147483647 w 746"/>
                  <a:gd name="T49" fmla="*/ 2147483647 h 737"/>
                  <a:gd name="T50" fmla="*/ 2147483647 w 746"/>
                  <a:gd name="T51" fmla="*/ 2147483647 h 737"/>
                  <a:gd name="T52" fmla="*/ 2147483647 w 746"/>
                  <a:gd name="T53" fmla="*/ 2147483647 h 737"/>
                  <a:gd name="T54" fmla="*/ 2147483647 w 746"/>
                  <a:gd name="T55" fmla="*/ 2147483647 h 737"/>
                  <a:gd name="T56" fmla="*/ 2147483647 w 746"/>
                  <a:gd name="T57" fmla="*/ 2147483647 h 737"/>
                  <a:gd name="T58" fmla="*/ 2147483647 w 746"/>
                  <a:gd name="T59" fmla="*/ 2147483647 h 737"/>
                  <a:gd name="T60" fmla="*/ 2147483647 w 746"/>
                  <a:gd name="T61" fmla="*/ 2147483647 h 737"/>
                  <a:gd name="T62" fmla="*/ 2147483647 w 746"/>
                  <a:gd name="T63" fmla="*/ 2147483647 h 737"/>
                  <a:gd name="T64" fmla="*/ 2147483647 w 746"/>
                  <a:gd name="T65" fmla="*/ 2147483647 h 737"/>
                  <a:gd name="T66" fmla="*/ 2147483647 w 746"/>
                  <a:gd name="T67" fmla="*/ 2147483647 h 737"/>
                  <a:gd name="T68" fmla="*/ 2147483647 w 746"/>
                  <a:gd name="T69" fmla="*/ 2147483647 h 737"/>
                  <a:gd name="T70" fmla="*/ 2147483647 w 746"/>
                  <a:gd name="T71" fmla="*/ 2147483647 h 737"/>
                  <a:gd name="T72" fmla="*/ 2147483647 w 746"/>
                  <a:gd name="T73" fmla="*/ 2147483647 h 737"/>
                  <a:gd name="T74" fmla="*/ 2147483647 w 746"/>
                  <a:gd name="T75" fmla="*/ 2147483647 h 737"/>
                  <a:gd name="T76" fmla="*/ 2147483647 w 746"/>
                  <a:gd name="T77" fmla="*/ 2147483647 h 737"/>
                  <a:gd name="T78" fmla="*/ 2147483647 w 746"/>
                  <a:gd name="T79" fmla="*/ 2147483647 h 737"/>
                  <a:gd name="T80" fmla="*/ 2147483647 w 746"/>
                  <a:gd name="T81" fmla="*/ 2147483647 h 737"/>
                  <a:gd name="T82" fmla="*/ 2147483647 w 746"/>
                  <a:gd name="T83" fmla="*/ 0 h 737"/>
                  <a:gd name="T84" fmla="*/ 2147483647 w 746"/>
                  <a:gd name="T85" fmla="*/ 2147483647 h 737"/>
                  <a:gd name="T86" fmla="*/ 0 w 746"/>
                  <a:gd name="T87" fmla="*/ 2147483647 h 737"/>
                  <a:gd name="T88" fmla="*/ 2147483647 w 746"/>
                  <a:gd name="T89" fmla="*/ 2147483647 h 737"/>
                  <a:gd name="T90" fmla="*/ 2147483647 w 746"/>
                  <a:gd name="T91" fmla="*/ 2147483647 h 737"/>
                  <a:gd name="T92" fmla="*/ 2147483647 w 746"/>
                  <a:gd name="T93" fmla="*/ 2147483647 h 737"/>
                  <a:gd name="T94" fmla="*/ 2147483647 w 746"/>
                  <a:gd name="T95" fmla="*/ 2147483647 h 73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746"/>
                  <a:gd name="T145" fmla="*/ 0 h 737"/>
                  <a:gd name="T146" fmla="*/ 746 w 746"/>
                  <a:gd name="T147" fmla="*/ 737 h 737"/>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746" h="737">
                    <a:moveTo>
                      <a:pt x="183" y="261"/>
                    </a:moveTo>
                    <a:lnTo>
                      <a:pt x="275" y="413"/>
                    </a:lnTo>
                    <a:lnTo>
                      <a:pt x="275" y="491"/>
                    </a:lnTo>
                    <a:lnTo>
                      <a:pt x="209" y="536"/>
                    </a:lnTo>
                    <a:lnTo>
                      <a:pt x="210" y="629"/>
                    </a:lnTo>
                    <a:lnTo>
                      <a:pt x="231" y="662"/>
                    </a:lnTo>
                    <a:lnTo>
                      <a:pt x="191" y="696"/>
                    </a:lnTo>
                    <a:lnTo>
                      <a:pt x="192" y="737"/>
                    </a:lnTo>
                    <a:lnTo>
                      <a:pt x="257" y="734"/>
                    </a:lnTo>
                    <a:lnTo>
                      <a:pt x="546" y="623"/>
                    </a:lnTo>
                    <a:lnTo>
                      <a:pt x="546" y="672"/>
                    </a:lnTo>
                    <a:lnTo>
                      <a:pt x="579" y="660"/>
                    </a:lnTo>
                    <a:lnTo>
                      <a:pt x="624" y="660"/>
                    </a:lnTo>
                    <a:lnTo>
                      <a:pt x="672" y="704"/>
                    </a:lnTo>
                    <a:lnTo>
                      <a:pt x="738" y="666"/>
                    </a:lnTo>
                    <a:lnTo>
                      <a:pt x="740" y="596"/>
                    </a:lnTo>
                    <a:lnTo>
                      <a:pt x="726" y="593"/>
                    </a:lnTo>
                    <a:lnTo>
                      <a:pt x="686" y="605"/>
                    </a:lnTo>
                    <a:lnTo>
                      <a:pt x="716" y="558"/>
                    </a:lnTo>
                    <a:lnTo>
                      <a:pt x="716" y="534"/>
                    </a:lnTo>
                    <a:lnTo>
                      <a:pt x="669" y="533"/>
                    </a:lnTo>
                    <a:lnTo>
                      <a:pt x="723" y="486"/>
                    </a:lnTo>
                    <a:lnTo>
                      <a:pt x="746" y="461"/>
                    </a:lnTo>
                    <a:lnTo>
                      <a:pt x="705" y="449"/>
                    </a:lnTo>
                    <a:lnTo>
                      <a:pt x="684" y="443"/>
                    </a:lnTo>
                    <a:lnTo>
                      <a:pt x="726" y="402"/>
                    </a:lnTo>
                    <a:lnTo>
                      <a:pt x="710" y="377"/>
                    </a:lnTo>
                    <a:lnTo>
                      <a:pt x="681" y="365"/>
                    </a:lnTo>
                    <a:lnTo>
                      <a:pt x="654" y="359"/>
                    </a:lnTo>
                    <a:lnTo>
                      <a:pt x="626" y="345"/>
                    </a:lnTo>
                    <a:lnTo>
                      <a:pt x="581" y="342"/>
                    </a:lnTo>
                    <a:lnTo>
                      <a:pt x="533" y="342"/>
                    </a:lnTo>
                    <a:lnTo>
                      <a:pt x="521" y="342"/>
                    </a:lnTo>
                    <a:lnTo>
                      <a:pt x="446" y="428"/>
                    </a:lnTo>
                    <a:lnTo>
                      <a:pt x="311" y="194"/>
                    </a:lnTo>
                    <a:lnTo>
                      <a:pt x="200" y="206"/>
                    </a:lnTo>
                    <a:lnTo>
                      <a:pt x="200" y="156"/>
                    </a:lnTo>
                    <a:lnTo>
                      <a:pt x="221" y="125"/>
                    </a:lnTo>
                    <a:lnTo>
                      <a:pt x="210" y="81"/>
                    </a:lnTo>
                    <a:lnTo>
                      <a:pt x="201" y="72"/>
                    </a:lnTo>
                    <a:lnTo>
                      <a:pt x="176" y="83"/>
                    </a:lnTo>
                    <a:lnTo>
                      <a:pt x="59" y="0"/>
                    </a:lnTo>
                    <a:lnTo>
                      <a:pt x="32" y="2"/>
                    </a:lnTo>
                    <a:lnTo>
                      <a:pt x="0" y="42"/>
                    </a:lnTo>
                    <a:lnTo>
                      <a:pt x="44" y="95"/>
                    </a:lnTo>
                    <a:lnTo>
                      <a:pt x="59" y="168"/>
                    </a:lnTo>
                    <a:lnTo>
                      <a:pt x="125" y="167"/>
                    </a:lnTo>
                    <a:lnTo>
                      <a:pt x="183" y="261"/>
                    </a:lnTo>
                    <a:close/>
                  </a:path>
                </a:pathLst>
              </a:custGeom>
              <a:solidFill>
                <a:schemeClr val="accent1"/>
              </a:solidFill>
              <a:ln w="3175">
                <a:solidFill>
                  <a:srgbClr val="DFD6CF"/>
                </a:solidFill>
                <a:round/>
                <a:headEnd/>
                <a:tailEnd/>
              </a:ln>
            </p:spPr>
            <p:txBody>
              <a:bodyPr/>
              <a:lstStyle/>
              <a:p>
                <a:pPr defTabSz="914400" fontAlgn="auto">
                  <a:spcBef>
                    <a:spcPts val="0"/>
                  </a:spcBef>
                  <a:spcAft>
                    <a:spcPts val="0"/>
                  </a:spcAft>
                  <a:defRPr/>
                </a:pPr>
                <a:endParaRPr lang="en-US" sz="1800" kern="0">
                  <a:solidFill>
                    <a:srgbClr val="996633"/>
                  </a:solidFill>
                  <a:latin typeface="Arial Narrow" pitchFamily="34" charset="0"/>
                  <a:ea typeface="宋体" charset="-122"/>
                </a:endParaRPr>
              </a:p>
            </p:txBody>
          </p:sp>
          <p:sp>
            <p:nvSpPr>
              <p:cNvPr id="22" name="Freeform 115"/>
              <p:cNvSpPr>
                <a:spLocks/>
              </p:cNvSpPr>
              <p:nvPr/>
            </p:nvSpPr>
            <p:spPr bwMode="auto">
              <a:xfrm>
                <a:off x="2804730" y="3075210"/>
                <a:ext cx="1077166" cy="1160486"/>
              </a:xfrm>
              <a:custGeom>
                <a:avLst/>
                <a:gdLst>
                  <a:gd name="T0" fmla="*/ 2147483647 w 846"/>
                  <a:gd name="T1" fmla="*/ 2147483647 h 842"/>
                  <a:gd name="T2" fmla="*/ 2147483647 w 846"/>
                  <a:gd name="T3" fmla="*/ 2147483647 h 842"/>
                  <a:gd name="T4" fmla="*/ 2147483647 w 846"/>
                  <a:gd name="T5" fmla="*/ 2147483647 h 842"/>
                  <a:gd name="T6" fmla="*/ 2147483647 w 846"/>
                  <a:gd name="T7" fmla="*/ 2147483647 h 842"/>
                  <a:gd name="T8" fmla="*/ 2147483647 w 846"/>
                  <a:gd name="T9" fmla="*/ 2147483647 h 842"/>
                  <a:gd name="T10" fmla="*/ 2147483647 w 846"/>
                  <a:gd name="T11" fmla="*/ 2147483647 h 842"/>
                  <a:gd name="T12" fmla="*/ 2147483647 w 846"/>
                  <a:gd name="T13" fmla="*/ 2147483647 h 842"/>
                  <a:gd name="T14" fmla="*/ 2147483647 w 846"/>
                  <a:gd name="T15" fmla="*/ 2147483647 h 842"/>
                  <a:gd name="T16" fmla="*/ 2147483647 w 846"/>
                  <a:gd name="T17" fmla="*/ 2147483647 h 842"/>
                  <a:gd name="T18" fmla="*/ 2147483647 w 846"/>
                  <a:gd name="T19" fmla="*/ 2147483647 h 842"/>
                  <a:gd name="T20" fmla="*/ 2147483647 w 846"/>
                  <a:gd name="T21" fmla="*/ 2147483647 h 842"/>
                  <a:gd name="T22" fmla="*/ 2147483647 w 846"/>
                  <a:gd name="T23" fmla="*/ 2147483647 h 842"/>
                  <a:gd name="T24" fmla="*/ 2147483647 w 846"/>
                  <a:gd name="T25" fmla="*/ 2147483647 h 842"/>
                  <a:gd name="T26" fmla="*/ 2147483647 w 846"/>
                  <a:gd name="T27" fmla="*/ 2147483647 h 842"/>
                  <a:gd name="T28" fmla="*/ 2147483647 w 846"/>
                  <a:gd name="T29" fmla="*/ 2147483647 h 842"/>
                  <a:gd name="T30" fmla="*/ 2147483647 w 846"/>
                  <a:gd name="T31" fmla="*/ 2147483647 h 842"/>
                  <a:gd name="T32" fmla="*/ 2147483647 w 846"/>
                  <a:gd name="T33" fmla="*/ 2147483647 h 842"/>
                  <a:gd name="T34" fmla="*/ 2147483647 w 846"/>
                  <a:gd name="T35" fmla="*/ 2147483647 h 842"/>
                  <a:gd name="T36" fmla="*/ 2147483647 w 846"/>
                  <a:gd name="T37" fmla="*/ 2147483647 h 842"/>
                  <a:gd name="T38" fmla="*/ 2147483647 w 846"/>
                  <a:gd name="T39" fmla="*/ 2147483647 h 842"/>
                  <a:gd name="T40" fmla="*/ 2147483647 w 846"/>
                  <a:gd name="T41" fmla="*/ 2147483647 h 842"/>
                  <a:gd name="T42" fmla="*/ 2147483647 w 846"/>
                  <a:gd name="T43" fmla="*/ 2147483647 h 842"/>
                  <a:gd name="T44" fmla="*/ 2147483647 w 846"/>
                  <a:gd name="T45" fmla="*/ 2147483647 h 842"/>
                  <a:gd name="T46" fmla="*/ 2147483647 w 846"/>
                  <a:gd name="T47" fmla="*/ 2147483647 h 842"/>
                  <a:gd name="T48" fmla="*/ 2147483647 w 846"/>
                  <a:gd name="T49" fmla="*/ 2147483647 h 842"/>
                  <a:gd name="T50" fmla="*/ 0 w 846"/>
                  <a:gd name="T51" fmla="*/ 2147483647 h 842"/>
                  <a:gd name="T52" fmla="*/ 2147483647 w 846"/>
                  <a:gd name="T53" fmla="*/ 2147483647 h 842"/>
                  <a:gd name="T54" fmla="*/ 2147483647 w 846"/>
                  <a:gd name="T55" fmla="*/ 0 h 842"/>
                  <a:gd name="T56" fmla="*/ 2147483647 w 846"/>
                  <a:gd name="T57" fmla="*/ 2147483647 h 842"/>
                  <a:gd name="T58" fmla="*/ 2147483647 w 846"/>
                  <a:gd name="T59" fmla="*/ 2147483647 h 842"/>
                  <a:gd name="T60" fmla="*/ 2147483647 w 846"/>
                  <a:gd name="T61" fmla="*/ 2147483647 h 842"/>
                  <a:gd name="T62" fmla="*/ 2147483647 w 846"/>
                  <a:gd name="T63" fmla="*/ 2147483647 h 842"/>
                  <a:gd name="T64" fmla="*/ 2147483647 w 846"/>
                  <a:gd name="T65" fmla="*/ 2147483647 h 842"/>
                  <a:gd name="T66" fmla="*/ 2147483647 w 846"/>
                  <a:gd name="T67" fmla="*/ 2147483647 h 842"/>
                  <a:gd name="T68" fmla="*/ 2147483647 w 846"/>
                  <a:gd name="T69" fmla="*/ 2147483647 h 842"/>
                  <a:gd name="T70" fmla="*/ 2147483647 w 846"/>
                  <a:gd name="T71" fmla="*/ 2147483647 h 842"/>
                  <a:gd name="T72" fmla="*/ 2147483647 w 846"/>
                  <a:gd name="T73" fmla="*/ 2147483647 h 842"/>
                  <a:gd name="T74" fmla="*/ 2147483647 w 846"/>
                  <a:gd name="T75" fmla="*/ 2147483647 h 842"/>
                  <a:gd name="T76" fmla="*/ 2147483647 w 846"/>
                  <a:gd name="T77" fmla="*/ 2147483647 h 842"/>
                  <a:gd name="T78" fmla="*/ 2147483647 w 846"/>
                  <a:gd name="T79" fmla="*/ 2147483647 h 842"/>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846"/>
                  <a:gd name="T121" fmla="*/ 0 h 842"/>
                  <a:gd name="T122" fmla="*/ 846 w 846"/>
                  <a:gd name="T123" fmla="*/ 842 h 842"/>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846" h="842">
                    <a:moveTo>
                      <a:pt x="630" y="78"/>
                    </a:moveTo>
                    <a:lnTo>
                      <a:pt x="654" y="144"/>
                    </a:lnTo>
                    <a:lnTo>
                      <a:pt x="686" y="226"/>
                    </a:lnTo>
                    <a:lnTo>
                      <a:pt x="716" y="284"/>
                    </a:lnTo>
                    <a:lnTo>
                      <a:pt x="746" y="338"/>
                    </a:lnTo>
                    <a:lnTo>
                      <a:pt x="774" y="388"/>
                    </a:lnTo>
                    <a:lnTo>
                      <a:pt x="804" y="432"/>
                    </a:lnTo>
                    <a:lnTo>
                      <a:pt x="832" y="476"/>
                    </a:lnTo>
                    <a:lnTo>
                      <a:pt x="842" y="530"/>
                    </a:lnTo>
                    <a:lnTo>
                      <a:pt x="846" y="594"/>
                    </a:lnTo>
                    <a:lnTo>
                      <a:pt x="840" y="664"/>
                    </a:lnTo>
                    <a:lnTo>
                      <a:pt x="828" y="728"/>
                    </a:lnTo>
                    <a:lnTo>
                      <a:pt x="810" y="788"/>
                    </a:lnTo>
                    <a:lnTo>
                      <a:pt x="754" y="808"/>
                    </a:lnTo>
                    <a:lnTo>
                      <a:pt x="700" y="826"/>
                    </a:lnTo>
                    <a:lnTo>
                      <a:pt x="654" y="836"/>
                    </a:lnTo>
                    <a:lnTo>
                      <a:pt x="618" y="842"/>
                    </a:lnTo>
                    <a:lnTo>
                      <a:pt x="528" y="840"/>
                    </a:lnTo>
                    <a:lnTo>
                      <a:pt x="534" y="796"/>
                    </a:lnTo>
                    <a:lnTo>
                      <a:pt x="536" y="744"/>
                    </a:lnTo>
                    <a:lnTo>
                      <a:pt x="542" y="696"/>
                    </a:lnTo>
                    <a:lnTo>
                      <a:pt x="544" y="668"/>
                    </a:lnTo>
                    <a:lnTo>
                      <a:pt x="552" y="640"/>
                    </a:lnTo>
                    <a:lnTo>
                      <a:pt x="546" y="612"/>
                    </a:lnTo>
                    <a:lnTo>
                      <a:pt x="526" y="582"/>
                    </a:lnTo>
                    <a:lnTo>
                      <a:pt x="496" y="566"/>
                    </a:lnTo>
                    <a:lnTo>
                      <a:pt x="460" y="536"/>
                    </a:lnTo>
                    <a:lnTo>
                      <a:pt x="358" y="458"/>
                    </a:lnTo>
                    <a:lnTo>
                      <a:pt x="338" y="458"/>
                    </a:lnTo>
                    <a:lnTo>
                      <a:pt x="326" y="450"/>
                    </a:lnTo>
                    <a:lnTo>
                      <a:pt x="254" y="452"/>
                    </a:lnTo>
                    <a:lnTo>
                      <a:pt x="202" y="452"/>
                    </a:lnTo>
                    <a:lnTo>
                      <a:pt x="170" y="430"/>
                    </a:lnTo>
                    <a:lnTo>
                      <a:pt x="124" y="426"/>
                    </a:lnTo>
                    <a:lnTo>
                      <a:pt x="94" y="438"/>
                    </a:lnTo>
                    <a:lnTo>
                      <a:pt x="96" y="372"/>
                    </a:lnTo>
                    <a:lnTo>
                      <a:pt x="84" y="368"/>
                    </a:lnTo>
                    <a:lnTo>
                      <a:pt x="44" y="376"/>
                    </a:lnTo>
                    <a:lnTo>
                      <a:pt x="72" y="332"/>
                    </a:lnTo>
                    <a:lnTo>
                      <a:pt x="72" y="306"/>
                    </a:lnTo>
                    <a:lnTo>
                      <a:pt x="26" y="306"/>
                    </a:lnTo>
                    <a:lnTo>
                      <a:pt x="78" y="262"/>
                    </a:lnTo>
                    <a:lnTo>
                      <a:pt x="102" y="232"/>
                    </a:lnTo>
                    <a:lnTo>
                      <a:pt x="42" y="214"/>
                    </a:lnTo>
                    <a:lnTo>
                      <a:pt x="82" y="176"/>
                    </a:lnTo>
                    <a:lnTo>
                      <a:pt x="68" y="148"/>
                    </a:lnTo>
                    <a:lnTo>
                      <a:pt x="30" y="134"/>
                    </a:lnTo>
                    <a:lnTo>
                      <a:pt x="2" y="126"/>
                    </a:lnTo>
                    <a:lnTo>
                      <a:pt x="30" y="104"/>
                    </a:lnTo>
                    <a:lnTo>
                      <a:pt x="36" y="86"/>
                    </a:lnTo>
                    <a:lnTo>
                      <a:pt x="16" y="68"/>
                    </a:lnTo>
                    <a:lnTo>
                      <a:pt x="0" y="24"/>
                    </a:lnTo>
                    <a:lnTo>
                      <a:pt x="6" y="6"/>
                    </a:lnTo>
                    <a:lnTo>
                      <a:pt x="30" y="6"/>
                    </a:lnTo>
                    <a:lnTo>
                      <a:pt x="46" y="2"/>
                    </a:lnTo>
                    <a:lnTo>
                      <a:pt x="86" y="0"/>
                    </a:lnTo>
                    <a:lnTo>
                      <a:pt x="178" y="2"/>
                    </a:lnTo>
                    <a:lnTo>
                      <a:pt x="212" y="8"/>
                    </a:lnTo>
                    <a:lnTo>
                      <a:pt x="232" y="26"/>
                    </a:lnTo>
                    <a:lnTo>
                      <a:pt x="246" y="52"/>
                    </a:lnTo>
                    <a:lnTo>
                      <a:pt x="246" y="84"/>
                    </a:lnTo>
                    <a:lnTo>
                      <a:pt x="242" y="100"/>
                    </a:lnTo>
                    <a:lnTo>
                      <a:pt x="264" y="108"/>
                    </a:lnTo>
                    <a:lnTo>
                      <a:pt x="290" y="104"/>
                    </a:lnTo>
                    <a:lnTo>
                      <a:pt x="316" y="82"/>
                    </a:lnTo>
                    <a:lnTo>
                      <a:pt x="340" y="52"/>
                    </a:lnTo>
                    <a:lnTo>
                      <a:pt x="346" y="38"/>
                    </a:lnTo>
                    <a:lnTo>
                      <a:pt x="370" y="38"/>
                    </a:lnTo>
                    <a:lnTo>
                      <a:pt x="368" y="54"/>
                    </a:lnTo>
                    <a:lnTo>
                      <a:pt x="354" y="88"/>
                    </a:lnTo>
                    <a:lnTo>
                      <a:pt x="410" y="88"/>
                    </a:lnTo>
                    <a:lnTo>
                      <a:pt x="436" y="92"/>
                    </a:lnTo>
                    <a:lnTo>
                      <a:pt x="438" y="112"/>
                    </a:lnTo>
                    <a:lnTo>
                      <a:pt x="438" y="130"/>
                    </a:lnTo>
                    <a:lnTo>
                      <a:pt x="450" y="134"/>
                    </a:lnTo>
                    <a:lnTo>
                      <a:pt x="474" y="132"/>
                    </a:lnTo>
                    <a:lnTo>
                      <a:pt x="504" y="116"/>
                    </a:lnTo>
                    <a:lnTo>
                      <a:pt x="528" y="102"/>
                    </a:lnTo>
                    <a:lnTo>
                      <a:pt x="578" y="88"/>
                    </a:lnTo>
                    <a:lnTo>
                      <a:pt x="610" y="80"/>
                    </a:lnTo>
                    <a:lnTo>
                      <a:pt x="630" y="78"/>
                    </a:lnTo>
                    <a:close/>
                  </a:path>
                </a:pathLst>
              </a:custGeom>
              <a:solidFill>
                <a:srgbClr val="FFFF00"/>
              </a:solidFill>
              <a:ln w="3175">
                <a:solidFill>
                  <a:srgbClr val="0091EA"/>
                </a:solidFill>
                <a:round/>
                <a:headEnd/>
                <a:tailEnd/>
              </a:ln>
            </p:spPr>
            <p:txBody>
              <a:bodyPr/>
              <a:lstStyle/>
              <a:p>
                <a:pPr defTabSz="914400" fontAlgn="auto">
                  <a:spcBef>
                    <a:spcPts val="0"/>
                  </a:spcBef>
                  <a:spcAft>
                    <a:spcPts val="0"/>
                  </a:spcAft>
                  <a:defRPr/>
                </a:pPr>
                <a:endParaRPr lang="en-US" sz="1800" kern="0">
                  <a:solidFill>
                    <a:srgbClr val="996633"/>
                  </a:solidFill>
                  <a:latin typeface="Arial Narrow" pitchFamily="34" charset="0"/>
                  <a:ea typeface="宋体" charset="-122"/>
                </a:endParaRPr>
              </a:p>
            </p:txBody>
          </p:sp>
          <p:sp>
            <p:nvSpPr>
              <p:cNvPr id="23" name="Freeform 116"/>
              <p:cNvSpPr>
                <a:spLocks/>
              </p:cNvSpPr>
              <p:nvPr/>
            </p:nvSpPr>
            <p:spPr bwMode="auto">
              <a:xfrm>
                <a:off x="1363413" y="3117935"/>
                <a:ext cx="989314" cy="957884"/>
              </a:xfrm>
              <a:custGeom>
                <a:avLst/>
                <a:gdLst>
                  <a:gd name="T0" fmla="*/ 2147483647 w 777"/>
                  <a:gd name="T1" fmla="*/ 2147483647 h 695"/>
                  <a:gd name="T2" fmla="*/ 2147483647 w 777"/>
                  <a:gd name="T3" fmla="*/ 2147483647 h 695"/>
                  <a:gd name="T4" fmla="*/ 2147483647 w 777"/>
                  <a:gd name="T5" fmla="*/ 2147483647 h 695"/>
                  <a:gd name="T6" fmla="*/ 2147483647 w 777"/>
                  <a:gd name="T7" fmla="*/ 2147483647 h 695"/>
                  <a:gd name="T8" fmla="*/ 2147483647 w 777"/>
                  <a:gd name="T9" fmla="*/ 2147483647 h 695"/>
                  <a:gd name="T10" fmla="*/ 2147483647 w 777"/>
                  <a:gd name="T11" fmla="*/ 2147483647 h 695"/>
                  <a:gd name="T12" fmla="*/ 2147483647 w 777"/>
                  <a:gd name="T13" fmla="*/ 2147483647 h 695"/>
                  <a:gd name="T14" fmla="*/ 2147483647 w 777"/>
                  <a:gd name="T15" fmla="*/ 2147483647 h 695"/>
                  <a:gd name="T16" fmla="*/ 2147483647 w 777"/>
                  <a:gd name="T17" fmla="*/ 2147483647 h 695"/>
                  <a:gd name="T18" fmla="*/ 2147483647 w 777"/>
                  <a:gd name="T19" fmla="*/ 2147483647 h 695"/>
                  <a:gd name="T20" fmla="*/ 2147483647 w 777"/>
                  <a:gd name="T21" fmla="*/ 2147483647 h 695"/>
                  <a:gd name="T22" fmla="*/ 2147483647 w 777"/>
                  <a:gd name="T23" fmla="*/ 2147483647 h 695"/>
                  <a:gd name="T24" fmla="*/ 2147483647 w 777"/>
                  <a:gd name="T25" fmla="*/ 2147483647 h 695"/>
                  <a:gd name="T26" fmla="*/ 2147483647 w 777"/>
                  <a:gd name="T27" fmla="*/ 2147483647 h 695"/>
                  <a:gd name="T28" fmla="*/ 2147483647 w 777"/>
                  <a:gd name="T29" fmla="*/ 2147483647 h 695"/>
                  <a:gd name="T30" fmla="*/ 2147483647 w 777"/>
                  <a:gd name="T31" fmla="*/ 2147483647 h 695"/>
                  <a:gd name="T32" fmla="*/ 2147483647 w 777"/>
                  <a:gd name="T33" fmla="*/ 2147483647 h 695"/>
                  <a:gd name="T34" fmla="*/ 2147483647 w 777"/>
                  <a:gd name="T35" fmla="*/ 2147483647 h 695"/>
                  <a:gd name="T36" fmla="*/ 2147483647 w 777"/>
                  <a:gd name="T37" fmla="*/ 2147483647 h 695"/>
                  <a:gd name="T38" fmla="*/ 2147483647 w 777"/>
                  <a:gd name="T39" fmla="*/ 2147483647 h 695"/>
                  <a:gd name="T40" fmla="*/ 2147483647 w 777"/>
                  <a:gd name="T41" fmla="*/ 2147483647 h 695"/>
                  <a:gd name="T42" fmla="*/ 2147483647 w 777"/>
                  <a:gd name="T43" fmla="*/ 2147483647 h 695"/>
                  <a:gd name="T44" fmla="*/ 2147483647 w 777"/>
                  <a:gd name="T45" fmla="*/ 2147483647 h 695"/>
                  <a:gd name="T46" fmla="*/ 2147483647 w 777"/>
                  <a:gd name="T47" fmla="*/ 2147483647 h 695"/>
                  <a:gd name="T48" fmla="*/ 2147483647 w 777"/>
                  <a:gd name="T49" fmla="*/ 2147483647 h 695"/>
                  <a:gd name="T50" fmla="*/ 2147483647 w 777"/>
                  <a:gd name="T51" fmla="*/ 2147483647 h 695"/>
                  <a:gd name="T52" fmla="*/ 2147483647 w 777"/>
                  <a:gd name="T53" fmla="*/ 2147483647 h 695"/>
                  <a:gd name="T54" fmla="*/ 2147483647 w 777"/>
                  <a:gd name="T55" fmla="*/ 2147483647 h 695"/>
                  <a:gd name="T56" fmla="*/ 2147483647 w 777"/>
                  <a:gd name="T57" fmla="*/ 2147483647 h 695"/>
                  <a:gd name="T58" fmla="*/ 2147483647 w 777"/>
                  <a:gd name="T59" fmla="*/ 2147483647 h 695"/>
                  <a:gd name="T60" fmla="*/ 2147483647 w 777"/>
                  <a:gd name="T61" fmla="*/ 2147483647 h 695"/>
                  <a:gd name="T62" fmla="*/ 2147483647 w 777"/>
                  <a:gd name="T63" fmla="*/ 2147483647 h 695"/>
                  <a:gd name="T64" fmla="*/ 2147483647 w 777"/>
                  <a:gd name="T65" fmla="*/ 2147483647 h 695"/>
                  <a:gd name="T66" fmla="*/ 2147483647 w 777"/>
                  <a:gd name="T67" fmla="*/ 2147483647 h 695"/>
                  <a:gd name="T68" fmla="*/ 2147483647 w 777"/>
                  <a:gd name="T69" fmla="*/ 2147483647 h 695"/>
                  <a:gd name="T70" fmla="*/ 2147483647 w 777"/>
                  <a:gd name="T71" fmla="*/ 2147483647 h 695"/>
                  <a:gd name="T72" fmla="*/ 2147483647 w 777"/>
                  <a:gd name="T73" fmla="*/ 2147483647 h 695"/>
                  <a:gd name="T74" fmla="*/ 2147483647 w 777"/>
                  <a:gd name="T75" fmla="*/ 2147483647 h 695"/>
                  <a:gd name="T76" fmla="*/ 2147483647 w 777"/>
                  <a:gd name="T77" fmla="*/ 2147483647 h 695"/>
                  <a:gd name="T78" fmla="*/ 2147483647 w 777"/>
                  <a:gd name="T79" fmla="*/ 2147483647 h 69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777"/>
                  <a:gd name="T121" fmla="*/ 0 h 695"/>
                  <a:gd name="T122" fmla="*/ 777 w 777"/>
                  <a:gd name="T123" fmla="*/ 695 h 695"/>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777" h="695">
                    <a:moveTo>
                      <a:pt x="0" y="585"/>
                    </a:moveTo>
                    <a:lnTo>
                      <a:pt x="21" y="614"/>
                    </a:lnTo>
                    <a:lnTo>
                      <a:pt x="24" y="654"/>
                    </a:lnTo>
                    <a:lnTo>
                      <a:pt x="49" y="668"/>
                    </a:lnTo>
                    <a:lnTo>
                      <a:pt x="60" y="695"/>
                    </a:lnTo>
                    <a:lnTo>
                      <a:pt x="94" y="666"/>
                    </a:lnTo>
                    <a:lnTo>
                      <a:pt x="141" y="668"/>
                    </a:lnTo>
                    <a:lnTo>
                      <a:pt x="166" y="602"/>
                    </a:lnTo>
                    <a:lnTo>
                      <a:pt x="196" y="608"/>
                    </a:lnTo>
                    <a:lnTo>
                      <a:pt x="223" y="635"/>
                    </a:lnTo>
                    <a:lnTo>
                      <a:pt x="207" y="677"/>
                    </a:lnTo>
                    <a:lnTo>
                      <a:pt x="219" y="692"/>
                    </a:lnTo>
                    <a:lnTo>
                      <a:pt x="255" y="690"/>
                    </a:lnTo>
                    <a:lnTo>
                      <a:pt x="258" y="636"/>
                    </a:lnTo>
                    <a:lnTo>
                      <a:pt x="337" y="636"/>
                    </a:lnTo>
                    <a:lnTo>
                      <a:pt x="351" y="666"/>
                    </a:lnTo>
                    <a:lnTo>
                      <a:pt x="444" y="603"/>
                    </a:lnTo>
                    <a:lnTo>
                      <a:pt x="487" y="600"/>
                    </a:lnTo>
                    <a:lnTo>
                      <a:pt x="529" y="684"/>
                    </a:lnTo>
                    <a:lnTo>
                      <a:pt x="544" y="695"/>
                    </a:lnTo>
                    <a:lnTo>
                      <a:pt x="573" y="693"/>
                    </a:lnTo>
                    <a:lnTo>
                      <a:pt x="604" y="674"/>
                    </a:lnTo>
                    <a:lnTo>
                      <a:pt x="595" y="647"/>
                    </a:lnTo>
                    <a:lnTo>
                      <a:pt x="606" y="638"/>
                    </a:lnTo>
                    <a:lnTo>
                      <a:pt x="621" y="639"/>
                    </a:lnTo>
                    <a:lnTo>
                      <a:pt x="637" y="668"/>
                    </a:lnTo>
                    <a:lnTo>
                      <a:pt x="666" y="657"/>
                    </a:lnTo>
                    <a:lnTo>
                      <a:pt x="706" y="657"/>
                    </a:lnTo>
                    <a:lnTo>
                      <a:pt x="754" y="665"/>
                    </a:lnTo>
                    <a:lnTo>
                      <a:pt x="741" y="633"/>
                    </a:lnTo>
                    <a:lnTo>
                      <a:pt x="741" y="599"/>
                    </a:lnTo>
                    <a:lnTo>
                      <a:pt x="754" y="575"/>
                    </a:lnTo>
                    <a:lnTo>
                      <a:pt x="774" y="561"/>
                    </a:lnTo>
                    <a:lnTo>
                      <a:pt x="777" y="536"/>
                    </a:lnTo>
                    <a:lnTo>
                      <a:pt x="777" y="519"/>
                    </a:lnTo>
                    <a:lnTo>
                      <a:pt x="768" y="503"/>
                    </a:lnTo>
                    <a:lnTo>
                      <a:pt x="750" y="474"/>
                    </a:lnTo>
                    <a:lnTo>
                      <a:pt x="684" y="479"/>
                    </a:lnTo>
                    <a:lnTo>
                      <a:pt x="681" y="440"/>
                    </a:lnTo>
                    <a:lnTo>
                      <a:pt x="723" y="404"/>
                    </a:lnTo>
                    <a:lnTo>
                      <a:pt x="700" y="372"/>
                    </a:lnTo>
                    <a:lnTo>
                      <a:pt x="699" y="281"/>
                    </a:lnTo>
                    <a:lnTo>
                      <a:pt x="765" y="233"/>
                    </a:lnTo>
                    <a:lnTo>
                      <a:pt x="766" y="155"/>
                    </a:lnTo>
                    <a:lnTo>
                      <a:pt x="673" y="0"/>
                    </a:lnTo>
                    <a:lnTo>
                      <a:pt x="637" y="3"/>
                    </a:lnTo>
                    <a:lnTo>
                      <a:pt x="607" y="20"/>
                    </a:lnTo>
                    <a:lnTo>
                      <a:pt x="586" y="41"/>
                    </a:lnTo>
                    <a:lnTo>
                      <a:pt x="571" y="62"/>
                    </a:lnTo>
                    <a:lnTo>
                      <a:pt x="528" y="68"/>
                    </a:lnTo>
                    <a:lnTo>
                      <a:pt x="498" y="78"/>
                    </a:lnTo>
                    <a:lnTo>
                      <a:pt x="468" y="93"/>
                    </a:lnTo>
                    <a:lnTo>
                      <a:pt x="444" y="119"/>
                    </a:lnTo>
                    <a:lnTo>
                      <a:pt x="439" y="72"/>
                    </a:lnTo>
                    <a:lnTo>
                      <a:pt x="435" y="44"/>
                    </a:lnTo>
                    <a:lnTo>
                      <a:pt x="408" y="60"/>
                    </a:lnTo>
                    <a:lnTo>
                      <a:pt x="352" y="38"/>
                    </a:lnTo>
                    <a:lnTo>
                      <a:pt x="352" y="72"/>
                    </a:lnTo>
                    <a:lnTo>
                      <a:pt x="352" y="95"/>
                    </a:lnTo>
                    <a:lnTo>
                      <a:pt x="283" y="183"/>
                    </a:lnTo>
                    <a:lnTo>
                      <a:pt x="187" y="129"/>
                    </a:lnTo>
                    <a:lnTo>
                      <a:pt x="162" y="141"/>
                    </a:lnTo>
                    <a:lnTo>
                      <a:pt x="168" y="168"/>
                    </a:lnTo>
                    <a:lnTo>
                      <a:pt x="207" y="194"/>
                    </a:lnTo>
                    <a:lnTo>
                      <a:pt x="231" y="237"/>
                    </a:lnTo>
                    <a:lnTo>
                      <a:pt x="235" y="266"/>
                    </a:lnTo>
                    <a:lnTo>
                      <a:pt x="231" y="279"/>
                    </a:lnTo>
                    <a:lnTo>
                      <a:pt x="177" y="275"/>
                    </a:lnTo>
                    <a:lnTo>
                      <a:pt x="147" y="261"/>
                    </a:lnTo>
                    <a:lnTo>
                      <a:pt x="135" y="245"/>
                    </a:lnTo>
                    <a:lnTo>
                      <a:pt x="127" y="258"/>
                    </a:lnTo>
                    <a:lnTo>
                      <a:pt x="132" y="281"/>
                    </a:lnTo>
                    <a:lnTo>
                      <a:pt x="178" y="335"/>
                    </a:lnTo>
                    <a:lnTo>
                      <a:pt x="157" y="356"/>
                    </a:lnTo>
                    <a:lnTo>
                      <a:pt x="156" y="371"/>
                    </a:lnTo>
                    <a:lnTo>
                      <a:pt x="162" y="389"/>
                    </a:lnTo>
                    <a:lnTo>
                      <a:pt x="169" y="450"/>
                    </a:lnTo>
                    <a:lnTo>
                      <a:pt x="147" y="509"/>
                    </a:lnTo>
                    <a:lnTo>
                      <a:pt x="114" y="545"/>
                    </a:lnTo>
                    <a:lnTo>
                      <a:pt x="69" y="506"/>
                    </a:lnTo>
                    <a:lnTo>
                      <a:pt x="0" y="585"/>
                    </a:lnTo>
                    <a:close/>
                  </a:path>
                </a:pathLst>
              </a:custGeom>
              <a:solidFill>
                <a:schemeClr val="accent1"/>
              </a:solidFill>
              <a:ln w="3175">
                <a:solidFill>
                  <a:srgbClr val="DFD6CF"/>
                </a:solidFill>
                <a:round/>
                <a:headEnd/>
                <a:tailEnd/>
              </a:ln>
            </p:spPr>
            <p:txBody>
              <a:bodyPr/>
              <a:lstStyle/>
              <a:p>
                <a:pPr defTabSz="914400" fontAlgn="auto">
                  <a:spcBef>
                    <a:spcPts val="0"/>
                  </a:spcBef>
                  <a:spcAft>
                    <a:spcPts val="0"/>
                  </a:spcAft>
                  <a:defRPr/>
                </a:pPr>
                <a:endParaRPr lang="en-US" sz="1800" kern="0">
                  <a:solidFill>
                    <a:srgbClr val="996633"/>
                  </a:solidFill>
                  <a:latin typeface="Arial Narrow" pitchFamily="34" charset="0"/>
                  <a:ea typeface="宋体" charset="-122"/>
                </a:endParaRPr>
              </a:p>
            </p:txBody>
          </p:sp>
          <p:sp>
            <p:nvSpPr>
              <p:cNvPr id="24" name="Freeform 117"/>
              <p:cNvSpPr>
                <a:spLocks/>
              </p:cNvSpPr>
              <p:nvPr/>
            </p:nvSpPr>
            <p:spPr bwMode="auto">
              <a:xfrm>
                <a:off x="1279377" y="3922833"/>
                <a:ext cx="1313991" cy="890349"/>
              </a:xfrm>
              <a:custGeom>
                <a:avLst/>
                <a:gdLst>
                  <a:gd name="T0" fmla="*/ 0 w 1032"/>
                  <a:gd name="T1" fmla="*/ 2147483647 h 646"/>
                  <a:gd name="T2" fmla="*/ 2147483647 w 1032"/>
                  <a:gd name="T3" fmla="*/ 2147483647 h 646"/>
                  <a:gd name="T4" fmla="*/ 2147483647 w 1032"/>
                  <a:gd name="T5" fmla="*/ 2147483647 h 646"/>
                  <a:gd name="T6" fmla="*/ 2147483647 w 1032"/>
                  <a:gd name="T7" fmla="*/ 2147483647 h 646"/>
                  <a:gd name="T8" fmla="*/ 2147483647 w 1032"/>
                  <a:gd name="T9" fmla="*/ 2147483647 h 646"/>
                  <a:gd name="T10" fmla="*/ 2147483647 w 1032"/>
                  <a:gd name="T11" fmla="*/ 2147483647 h 646"/>
                  <a:gd name="T12" fmla="*/ 2147483647 w 1032"/>
                  <a:gd name="T13" fmla="*/ 2147483647 h 646"/>
                  <a:gd name="T14" fmla="*/ 2147483647 w 1032"/>
                  <a:gd name="T15" fmla="*/ 2147483647 h 646"/>
                  <a:gd name="T16" fmla="*/ 2147483647 w 1032"/>
                  <a:gd name="T17" fmla="*/ 2147483647 h 646"/>
                  <a:gd name="T18" fmla="*/ 2147483647 w 1032"/>
                  <a:gd name="T19" fmla="*/ 2147483647 h 646"/>
                  <a:gd name="T20" fmla="*/ 2147483647 w 1032"/>
                  <a:gd name="T21" fmla="*/ 2147483647 h 646"/>
                  <a:gd name="T22" fmla="*/ 2147483647 w 1032"/>
                  <a:gd name="T23" fmla="*/ 2147483647 h 646"/>
                  <a:gd name="T24" fmla="*/ 2147483647 w 1032"/>
                  <a:gd name="T25" fmla="*/ 2147483647 h 646"/>
                  <a:gd name="T26" fmla="*/ 2147483647 w 1032"/>
                  <a:gd name="T27" fmla="*/ 2147483647 h 646"/>
                  <a:gd name="T28" fmla="*/ 2147483647 w 1032"/>
                  <a:gd name="T29" fmla="*/ 2147483647 h 646"/>
                  <a:gd name="T30" fmla="*/ 2147483647 w 1032"/>
                  <a:gd name="T31" fmla="*/ 2147483647 h 646"/>
                  <a:gd name="T32" fmla="*/ 2147483647 w 1032"/>
                  <a:gd name="T33" fmla="*/ 2147483647 h 646"/>
                  <a:gd name="T34" fmla="*/ 2147483647 w 1032"/>
                  <a:gd name="T35" fmla="*/ 2147483647 h 646"/>
                  <a:gd name="T36" fmla="*/ 2147483647 w 1032"/>
                  <a:gd name="T37" fmla="*/ 2147483647 h 646"/>
                  <a:gd name="T38" fmla="*/ 2147483647 w 1032"/>
                  <a:gd name="T39" fmla="*/ 2147483647 h 646"/>
                  <a:gd name="T40" fmla="*/ 2147483647 w 1032"/>
                  <a:gd name="T41" fmla="*/ 2147483647 h 646"/>
                  <a:gd name="T42" fmla="*/ 2147483647 w 1032"/>
                  <a:gd name="T43" fmla="*/ 2147483647 h 646"/>
                  <a:gd name="T44" fmla="*/ 2147483647 w 1032"/>
                  <a:gd name="T45" fmla="*/ 2147483647 h 646"/>
                  <a:gd name="T46" fmla="*/ 2147483647 w 1032"/>
                  <a:gd name="T47" fmla="*/ 2147483647 h 646"/>
                  <a:gd name="T48" fmla="*/ 2147483647 w 1032"/>
                  <a:gd name="T49" fmla="*/ 2147483647 h 646"/>
                  <a:gd name="T50" fmla="*/ 2147483647 w 1032"/>
                  <a:gd name="T51" fmla="*/ 2147483647 h 646"/>
                  <a:gd name="T52" fmla="*/ 2147483647 w 1032"/>
                  <a:gd name="T53" fmla="*/ 2147483647 h 646"/>
                  <a:gd name="T54" fmla="*/ 2147483647 w 1032"/>
                  <a:gd name="T55" fmla="*/ 2147483647 h 646"/>
                  <a:gd name="T56" fmla="*/ 2147483647 w 1032"/>
                  <a:gd name="T57" fmla="*/ 2147483647 h 646"/>
                  <a:gd name="T58" fmla="*/ 2147483647 w 1032"/>
                  <a:gd name="T59" fmla="*/ 2147483647 h 646"/>
                  <a:gd name="T60" fmla="*/ 2147483647 w 1032"/>
                  <a:gd name="T61" fmla="*/ 2147483647 h 646"/>
                  <a:gd name="T62" fmla="*/ 2147483647 w 1032"/>
                  <a:gd name="T63" fmla="*/ 2147483647 h 646"/>
                  <a:gd name="T64" fmla="*/ 2147483647 w 1032"/>
                  <a:gd name="T65" fmla="*/ 2147483647 h 646"/>
                  <a:gd name="T66" fmla="*/ 2147483647 w 1032"/>
                  <a:gd name="T67" fmla="*/ 2147483647 h 646"/>
                  <a:gd name="T68" fmla="*/ 2147483647 w 1032"/>
                  <a:gd name="T69" fmla="*/ 2147483647 h 646"/>
                  <a:gd name="T70" fmla="*/ 2147483647 w 1032"/>
                  <a:gd name="T71" fmla="*/ 2147483647 h 646"/>
                  <a:gd name="T72" fmla="*/ 2147483647 w 1032"/>
                  <a:gd name="T73" fmla="*/ 2147483647 h 646"/>
                  <a:gd name="T74" fmla="*/ 2147483647 w 1032"/>
                  <a:gd name="T75" fmla="*/ 2147483647 h 646"/>
                  <a:gd name="T76" fmla="*/ 2147483647 w 1032"/>
                  <a:gd name="T77" fmla="*/ 2147483647 h 646"/>
                  <a:gd name="T78" fmla="*/ 2147483647 w 1032"/>
                  <a:gd name="T79" fmla="*/ 2147483647 h 646"/>
                  <a:gd name="T80" fmla="*/ 2147483647 w 1032"/>
                  <a:gd name="T81" fmla="*/ 2147483647 h 64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032"/>
                  <a:gd name="T124" fmla="*/ 0 h 646"/>
                  <a:gd name="T125" fmla="*/ 1032 w 1032"/>
                  <a:gd name="T126" fmla="*/ 646 h 64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032" h="646">
                    <a:moveTo>
                      <a:pt x="21" y="3"/>
                    </a:moveTo>
                    <a:lnTo>
                      <a:pt x="0" y="108"/>
                    </a:lnTo>
                    <a:lnTo>
                      <a:pt x="15" y="141"/>
                    </a:lnTo>
                    <a:lnTo>
                      <a:pt x="42" y="163"/>
                    </a:lnTo>
                    <a:lnTo>
                      <a:pt x="60" y="168"/>
                    </a:lnTo>
                    <a:lnTo>
                      <a:pt x="1" y="298"/>
                    </a:lnTo>
                    <a:lnTo>
                      <a:pt x="6" y="307"/>
                    </a:lnTo>
                    <a:lnTo>
                      <a:pt x="25" y="306"/>
                    </a:lnTo>
                    <a:lnTo>
                      <a:pt x="79" y="270"/>
                    </a:lnTo>
                    <a:lnTo>
                      <a:pt x="124" y="324"/>
                    </a:lnTo>
                    <a:lnTo>
                      <a:pt x="124" y="304"/>
                    </a:lnTo>
                    <a:lnTo>
                      <a:pt x="159" y="264"/>
                    </a:lnTo>
                    <a:lnTo>
                      <a:pt x="208" y="225"/>
                    </a:lnTo>
                    <a:lnTo>
                      <a:pt x="237" y="228"/>
                    </a:lnTo>
                    <a:lnTo>
                      <a:pt x="273" y="240"/>
                    </a:lnTo>
                    <a:lnTo>
                      <a:pt x="313" y="262"/>
                    </a:lnTo>
                    <a:lnTo>
                      <a:pt x="337" y="292"/>
                    </a:lnTo>
                    <a:lnTo>
                      <a:pt x="330" y="330"/>
                    </a:lnTo>
                    <a:lnTo>
                      <a:pt x="324" y="382"/>
                    </a:lnTo>
                    <a:lnTo>
                      <a:pt x="337" y="414"/>
                    </a:lnTo>
                    <a:lnTo>
                      <a:pt x="372" y="424"/>
                    </a:lnTo>
                    <a:lnTo>
                      <a:pt x="415" y="424"/>
                    </a:lnTo>
                    <a:lnTo>
                      <a:pt x="469" y="409"/>
                    </a:lnTo>
                    <a:lnTo>
                      <a:pt x="513" y="399"/>
                    </a:lnTo>
                    <a:lnTo>
                      <a:pt x="511" y="426"/>
                    </a:lnTo>
                    <a:lnTo>
                      <a:pt x="517" y="459"/>
                    </a:lnTo>
                    <a:lnTo>
                      <a:pt x="537" y="475"/>
                    </a:lnTo>
                    <a:lnTo>
                      <a:pt x="573" y="478"/>
                    </a:lnTo>
                    <a:lnTo>
                      <a:pt x="595" y="487"/>
                    </a:lnTo>
                    <a:lnTo>
                      <a:pt x="615" y="517"/>
                    </a:lnTo>
                    <a:lnTo>
                      <a:pt x="625" y="549"/>
                    </a:lnTo>
                    <a:lnTo>
                      <a:pt x="628" y="577"/>
                    </a:lnTo>
                    <a:lnTo>
                      <a:pt x="612" y="613"/>
                    </a:lnTo>
                    <a:lnTo>
                      <a:pt x="609" y="636"/>
                    </a:lnTo>
                    <a:lnTo>
                      <a:pt x="628" y="646"/>
                    </a:lnTo>
                    <a:lnTo>
                      <a:pt x="666" y="634"/>
                    </a:lnTo>
                    <a:lnTo>
                      <a:pt x="727" y="616"/>
                    </a:lnTo>
                    <a:lnTo>
                      <a:pt x="744" y="612"/>
                    </a:lnTo>
                    <a:lnTo>
                      <a:pt x="772" y="612"/>
                    </a:lnTo>
                    <a:lnTo>
                      <a:pt x="807" y="598"/>
                    </a:lnTo>
                    <a:lnTo>
                      <a:pt x="849" y="576"/>
                    </a:lnTo>
                    <a:lnTo>
                      <a:pt x="880" y="528"/>
                    </a:lnTo>
                    <a:lnTo>
                      <a:pt x="934" y="451"/>
                    </a:lnTo>
                    <a:lnTo>
                      <a:pt x="975" y="388"/>
                    </a:lnTo>
                    <a:lnTo>
                      <a:pt x="1032" y="367"/>
                    </a:lnTo>
                    <a:lnTo>
                      <a:pt x="1021" y="348"/>
                    </a:lnTo>
                    <a:lnTo>
                      <a:pt x="990" y="319"/>
                    </a:lnTo>
                    <a:lnTo>
                      <a:pt x="954" y="295"/>
                    </a:lnTo>
                    <a:lnTo>
                      <a:pt x="912" y="280"/>
                    </a:lnTo>
                    <a:lnTo>
                      <a:pt x="883" y="271"/>
                    </a:lnTo>
                    <a:lnTo>
                      <a:pt x="876" y="232"/>
                    </a:lnTo>
                    <a:lnTo>
                      <a:pt x="882" y="186"/>
                    </a:lnTo>
                    <a:lnTo>
                      <a:pt x="820" y="81"/>
                    </a:lnTo>
                    <a:lnTo>
                      <a:pt x="763" y="72"/>
                    </a:lnTo>
                    <a:lnTo>
                      <a:pt x="729" y="73"/>
                    </a:lnTo>
                    <a:lnTo>
                      <a:pt x="706" y="84"/>
                    </a:lnTo>
                    <a:lnTo>
                      <a:pt x="685" y="54"/>
                    </a:lnTo>
                    <a:lnTo>
                      <a:pt x="672" y="54"/>
                    </a:lnTo>
                    <a:lnTo>
                      <a:pt x="661" y="64"/>
                    </a:lnTo>
                    <a:lnTo>
                      <a:pt x="669" y="90"/>
                    </a:lnTo>
                    <a:lnTo>
                      <a:pt x="636" y="109"/>
                    </a:lnTo>
                    <a:lnTo>
                      <a:pt x="609" y="108"/>
                    </a:lnTo>
                    <a:lnTo>
                      <a:pt x="592" y="97"/>
                    </a:lnTo>
                    <a:lnTo>
                      <a:pt x="555" y="16"/>
                    </a:lnTo>
                    <a:lnTo>
                      <a:pt x="510" y="18"/>
                    </a:lnTo>
                    <a:lnTo>
                      <a:pt x="418" y="79"/>
                    </a:lnTo>
                    <a:lnTo>
                      <a:pt x="405" y="52"/>
                    </a:lnTo>
                    <a:lnTo>
                      <a:pt x="325" y="51"/>
                    </a:lnTo>
                    <a:lnTo>
                      <a:pt x="322" y="105"/>
                    </a:lnTo>
                    <a:lnTo>
                      <a:pt x="288" y="108"/>
                    </a:lnTo>
                    <a:lnTo>
                      <a:pt x="273" y="93"/>
                    </a:lnTo>
                    <a:lnTo>
                      <a:pt x="289" y="52"/>
                    </a:lnTo>
                    <a:lnTo>
                      <a:pt x="262" y="24"/>
                    </a:lnTo>
                    <a:lnTo>
                      <a:pt x="234" y="18"/>
                    </a:lnTo>
                    <a:lnTo>
                      <a:pt x="207" y="82"/>
                    </a:lnTo>
                    <a:lnTo>
                      <a:pt x="163" y="81"/>
                    </a:lnTo>
                    <a:lnTo>
                      <a:pt x="124" y="111"/>
                    </a:lnTo>
                    <a:lnTo>
                      <a:pt x="117" y="82"/>
                    </a:lnTo>
                    <a:lnTo>
                      <a:pt x="88" y="73"/>
                    </a:lnTo>
                    <a:lnTo>
                      <a:pt x="85" y="30"/>
                    </a:lnTo>
                    <a:lnTo>
                      <a:pt x="63" y="0"/>
                    </a:lnTo>
                    <a:lnTo>
                      <a:pt x="21" y="1"/>
                    </a:lnTo>
                  </a:path>
                </a:pathLst>
              </a:custGeom>
              <a:solidFill>
                <a:schemeClr val="accent1"/>
              </a:solidFill>
              <a:ln w="3175">
                <a:solidFill>
                  <a:srgbClr val="DFD6CF"/>
                </a:solidFill>
                <a:round/>
                <a:headEnd/>
                <a:tailEnd/>
              </a:ln>
            </p:spPr>
            <p:txBody>
              <a:bodyPr/>
              <a:lstStyle/>
              <a:p>
                <a:pPr defTabSz="914400" fontAlgn="auto">
                  <a:spcBef>
                    <a:spcPts val="0"/>
                  </a:spcBef>
                  <a:spcAft>
                    <a:spcPts val="0"/>
                  </a:spcAft>
                  <a:defRPr/>
                </a:pPr>
                <a:endParaRPr lang="en-US" sz="1800" kern="0">
                  <a:solidFill>
                    <a:srgbClr val="996633"/>
                  </a:solidFill>
                  <a:latin typeface="Arial Narrow" pitchFamily="34" charset="0"/>
                  <a:ea typeface="宋体" charset="-122"/>
                </a:endParaRPr>
              </a:p>
            </p:txBody>
          </p:sp>
          <p:sp>
            <p:nvSpPr>
              <p:cNvPr id="25" name="Freeform 118"/>
              <p:cNvSpPr>
                <a:spLocks/>
              </p:cNvSpPr>
              <p:nvPr/>
            </p:nvSpPr>
            <p:spPr bwMode="auto">
              <a:xfrm>
                <a:off x="2304342" y="3622374"/>
                <a:ext cx="1201947" cy="804898"/>
              </a:xfrm>
              <a:custGeom>
                <a:avLst/>
                <a:gdLst>
                  <a:gd name="T0" fmla="*/ 2147483647 w 944"/>
                  <a:gd name="T1" fmla="*/ 2147483647 h 584"/>
                  <a:gd name="T2" fmla="*/ 2147483647 w 944"/>
                  <a:gd name="T3" fmla="*/ 2147483647 h 584"/>
                  <a:gd name="T4" fmla="*/ 2147483647 w 944"/>
                  <a:gd name="T5" fmla="*/ 2147483647 h 584"/>
                  <a:gd name="T6" fmla="*/ 2147483647 w 944"/>
                  <a:gd name="T7" fmla="*/ 2147483647 h 584"/>
                  <a:gd name="T8" fmla="*/ 2147483647 w 944"/>
                  <a:gd name="T9" fmla="*/ 2147483647 h 584"/>
                  <a:gd name="T10" fmla="*/ 2147483647 w 944"/>
                  <a:gd name="T11" fmla="*/ 2147483647 h 584"/>
                  <a:gd name="T12" fmla="*/ 2147483647 w 944"/>
                  <a:gd name="T13" fmla="*/ 2147483647 h 584"/>
                  <a:gd name="T14" fmla="*/ 2147483647 w 944"/>
                  <a:gd name="T15" fmla="*/ 2147483647 h 584"/>
                  <a:gd name="T16" fmla="*/ 2147483647 w 944"/>
                  <a:gd name="T17" fmla="*/ 2147483647 h 584"/>
                  <a:gd name="T18" fmla="*/ 2147483647 w 944"/>
                  <a:gd name="T19" fmla="*/ 2147483647 h 584"/>
                  <a:gd name="T20" fmla="*/ 2147483647 w 944"/>
                  <a:gd name="T21" fmla="*/ 2147483647 h 584"/>
                  <a:gd name="T22" fmla="*/ 2147483647 w 944"/>
                  <a:gd name="T23" fmla="*/ 2147483647 h 584"/>
                  <a:gd name="T24" fmla="*/ 2147483647 w 944"/>
                  <a:gd name="T25" fmla="*/ 2147483647 h 584"/>
                  <a:gd name="T26" fmla="*/ 2147483647 w 944"/>
                  <a:gd name="T27" fmla="*/ 2147483647 h 584"/>
                  <a:gd name="T28" fmla="*/ 2147483647 w 944"/>
                  <a:gd name="T29" fmla="*/ 2147483647 h 584"/>
                  <a:gd name="T30" fmla="*/ 2147483647 w 944"/>
                  <a:gd name="T31" fmla="*/ 2147483647 h 584"/>
                  <a:gd name="T32" fmla="*/ 2147483647 w 944"/>
                  <a:gd name="T33" fmla="*/ 2147483647 h 584"/>
                  <a:gd name="T34" fmla="*/ 2147483647 w 944"/>
                  <a:gd name="T35" fmla="*/ 2147483647 h 584"/>
                  <a:gd name="T36" fmla="*/ 2147483647 w 944"/>
                  <a:gd name="T37" fmla="*/ 2147483647 h 584"/>
                  <a:gd name="T38" fmla="*/ 2147483647 w 944"/>
                  <a:gd name="T39" fmla="*/ 2147483647 h 584"/>
                  <a:gd name="T40" fmla="*/ 2147483647 w 944"/>
                  <a:gd name="T41" fmla="*/ 2147483647 h 584"/>
                  <a:gd name="T42" fmla="*/ 2147483647 w 944"/>
                  <a:gd name="T43" fmla="*/ 2147483647 h 584"/>
                  <a:gd name="T44" fmla="*/ 2147483647 w 944"/>
                  <a:gd name="T45" fmla="*/ 2147483647 h 584"/>
                  <a:gd name="T46" fmla="*/ 2147483647 w 944"/>
                  <a:gd name="T47" fmla="*/ 2147483647 h 584"/>
                  <a:gd name="T48" fmla="*/ 2147483647 w 944"/>
                  <a:gd name="T49" fmla="*/ 2147483647 h 584"/>
                  <a:gd name="T50" fmla="*/ 2147483647 w 944"/>
                  <a:gd name="T51" fmla="*/ 0 h 584"/>
                  <a:gd name="T52" fmla="*/ 2147483647 w 944"/>
                  <a:gd name="T53" fmla="*/ 2147483647 h 584"/>
                  <a:gd name="T54" fmla="*/ 2147483647 w 944"/>
                  <a:gd name="T55" fmla="*/ 2147483647 h 584"/>
                  <a:gd name="T56" fmla="*/ 2147483647 w 944"/>
                  <a:gd name="T57" fmla="*/ 2147483647 h 584"/>
                  <a:gd name="T58" fmla="*/ 2147483647 w 944"/>
                  <a:gd name="T59" fmla="*/ 2147483647 h 584"/>
                  <a:gd name="T60" fmla="*/ 2147483647 w 944"/>
                  <a:gd name="T61" fmla="*/ 2147483647 h 584"/>
                  <a:gd name="T62" fmla="*/ 0 w 944"/>
                  <a:gd name="T63" fmla="*/ 2147483647 h 584"/>
                  <a:gd name="T64" fmla="*/ 2147483647 w 944"/>
                  <a:gd name="T65" fmla="*/ 2147483647 h 584"/>
                  <a:gd name="T66" fmla="*/ 2147483647 w 944"/>
                  <a:gd name="T67" fmla="*/ 2147483647 h 584"/>
                  <a:gd name="T68" fmla="*/ 2147483647 w 944"/>
                  <a:gd name="T69" fmla="*/ 2147483647 h 584"/>
                  <a:gd name="T70" fmla="*/ 2147483647 w 944"/>
                  <a:gd name="T71" fmla="*/ 2147483647 h 584"/>
                  <a:gd name="T72" fmla="*/ 2147483647 w 944"/>
                  <a:gd name="T73" fmla="*/ 2147483647 h 584"/>
                  <a:gd name="T74" fmla="*/ 2147483647 w 944"/>
                  <a:gd name="T75" fmla="*/ 2147483647 h 584"/>
                  <a:gd name="T76" fmla="*/ 2147483647 w 944"/>
                  <a:gd name="T77" fmla="*/ 2147483647 h 584"/>
                  <a:gd name="T78" fmla="*/ 2147483647 w 944"/>
                  <a:gd name="T79" fmla="*/ 2147483647 h 584"/>
                  <a:gd name="T80" fmla="*/ 2147483647 w 944"/>
                  <a:gd name="T81" fmla="*/ 2147483647 h 584"/>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944"/>
                  <a:gd name="T124" fmla="*/ 0 h 584"/>
                  <a:gd name="T125" fmla="*/ 944 w 944"/>
                  <a:gd name="T126" fmla="*/ 584 h 584"/>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944" h="584">
                    <a:moveTo>
                      <a:pt x="230" y="584"/>
                    </a:moveTo>
                    <a:lnTo>
                      <a:pt x="318" y="560"/>
                    </a:lnTo>
                    <a:lnTo>
                      <a:pt x="419" y="531"/>
                    </a:lnTo>
                    <a:lnTo>
                      <a:pt x="515" y="504"/>
                    </a:lnTo>
                    <a:lnTo>
                      <a:pt x="627" y="474"/>
                    </a:lnTo>
                    <a:lnTo>
                      <a:pt x="731" y="444"/>
                    </a:lnTo>
                    <a:lnTo>
                      <a:pt x="825" y="446"/>
                    </a:lnTo>
                    <a:lnTo>
                      <a:pt x="897" y="444"/>
                    </a:lnTo>
                    <a:lnTo>
                      <a:pt x="923" y="444"/>
                    </a:lnTo>
                    <a:lnTo>
                      <a:pt x="932" y="342"/>
                    </a:lnTo>
                    <a:lnTo>
                      <a:pt x="941" y="278"/>
                    </a:lnTo>
                    <a:lnTo>
                      <a:pt x="936" y="264"/>
                    </a:lnTo>
                    <a:lnTo>
                      <a:pt x="944" y="243"/>
                    </a:lnTo>
                    <a:lnTo>
                      <a:pt x="939" y="213"/>
                    </a:lnTo>
                    <a:lnTo>
                      <a:pt x="920" y="186"/>
                    </a:lnTo>
                    <a:lnTo>
                      <a:pt x="890" y="168"/>
                    </a:lnTo>
                    <a:lnTo>
                      <a:pt x="750" y="60"/>
                    </a:lnTo>
                    <a:lnTo>
                      <a:pt x="725" y="57"/>
                    </a:lnTo>
                    <a:lnTo>
                      <a:pt x="596" y="53"/>
                    </a:lnTo>
                    <a:lnTo>
                      <a:pt x="561" y="32"/>
                    </a:lnTo>
                    <a:lnTo>
                      <a:pt x="515" y="29"/>
                    </a:lnTo>
                    <a:lnTo>
                      <a:pt x="422" y="78"/>
                    </a:lnTo>
                    <a:lnTo>
                      <a:pt x="377" y="38"/>
                    </a:lnTo>
                    <a:lnTo>
                      <a:pt x="329" y="33"/>
                    </a:lnTo>
                    <a:lnTo>
                      <a:pt x="296" y="47"/>
                    </a:lnTo>
                    <a:lnTo>
                      <a:pt x="294" y="0"/>
                    </a:lnTo>
                    <a:lnTo>
                      <a:pt x="9" y="107"/>
                    </a:lnTo>
                    <a:lnTo>
                      <a:pt x="38" y="153"/>
                    </a:lnTo>
                    <a:lnTo>
                      <a:pt x="35" y="197"/>
                    </a:lnTo>
                    <a:lnTo>
                      <a:pt x="14" y="210"/>
                    </a:lnTo>
                    <a:lnTo>
                      <a:pt x="3" y="233"/>
                    </a:lnTo>
                    <a:lnTo>
                      <a:pt x="0" y="270"/>
                    </a:lnTo>
                    <a:lnTo>
                      <a:pt x="17" y="303"/>
                    </a:lnTo>
                    <a:lnTo>
                      <a:pt x="77" y="404"/>
                    </a:lnTo>
                    <a:lnTo>
                      <a:pt x="71" y="455"/>
                    </a:lnTo>
                    <a:lnTo>
                      <a:pt x="77" y="489"/>
                    </a:lnTo>
                    <a:lnTo>
                      <a:pt x="117" y="501"/>
                    </a:lnTo>
                    <a:lnTo>
                      <a:pt x="149" y="513"/>
                    </a:lnTo>
                    <a:lnTo>
                      <a:pt x="186" y="537"/>
                    </a:lnTo>
                    <a:lnTo>
                      <a:pt x="216" y="567"/>
                    </a:lnTo>
                    <a:lnTo>
                      <a:pt x="230" y="584"/>
                    </a:lnTo>
                    <a:close/>
                  </a:path>
                </a:pathLst>
              </a:custGeom>
              <a:solidFill>
                <a:schemeClr val="accent1"/>
              </a:solidFill>
              <a:ln w="3175">
                <a:solidFill>
                  <a:srgbClr val="DFD6CF"/>
                </a:solidFill>
                <a:round/>
                <a:headEnd/>
                <a:tailEnd/>
              </a:ln>
            </p:spPr>
            <p:txBody>
              <a:bodyPr/>
              <a:lstStyle/>
              <a:p>
                <a:pPr defTabSz="914400" fontAlgn="auto">
                  <a:spcBef>
                    <a:spcPts val="0"/>
                  </a:spcBef>
                  <a:spcAft>
                    <a:spcPts val="0"/>
                  </a:spcAft>
                  <a:defRPr/>
                </a:pPr>
                <a:endParaRPr lang="en-US" sz="1800" kern="0">
                  <a:solidFill>
                    <a:srgbClr val="996633"/>
                  </a:solidFill>
                  <a:latin typeface="Arial Narrow" pitchFamily="34" charset="0"/>
                  <a:ea typeface="宋体" charset="-122"/>
                </a:endParaRPr>
              </a:p>
            </p:txBody>
          </p:sp>
          <p:sp>
            <p:nvSpPr>
              <p:cNvPr id="26" name="Freeform 12"/>
              <p:cNvSpPr>
                <a:spLocks/>
              </p:cNvSpPr>
              <p:nvPr/>
            </p:nvSpPr>
            <p:spPr bwMode="auto">
              <a:xfrm>
                <a:off x="2212670" y="2446728"/>
                <a:ext cx="679915" cy="901375"/>
              </a:xfrm>
              <a:custGeom>
                <a:avLst/>
                <a:gdLst>
                  <a:gd name="T0" fmla="*/ 2147483647 w 534"/>
                  <a:gd name="T1" fmla="*/ 2147483647 h 654"/>
                  <a:gd name="T2" fmla="*/ 2147483647 w 534"/>
                  <a:gd name="T3" fmla="*/ 2147483647 h 654"/>
                  <a:gd name="T4" fmla="*/ 2147483647 w 534"/>
                  <a:gd name="T5" fmla="*/ 2147483647 h 654"/>
                  <a:gd name="T6" fmla="*/ 2147483647 w 534"/>
                  <a:gd name="T7" fmla="*/ 2147483647 h 654"/>
                  <a:gd name="T8" fmla="*/ 2147483647 w 534"/>
                  <a:gd name="T9" fmla="*/ 2147483647 h 654"/>
                  <a:gd name="T10" fmla="*/ 2147483647 w 534"/>
                  <a:gd name="T11" fmla="*/ 2147483647 h 654"/>
                  <a:gd name="T12" fmla="*/ 2147483647 w 534"/>
                  <a:gd name="T13" fmla="*/ 2147483647 h 654"/>
                  <a:gd name="T14" fmla="*/ 2147483647 w 534"/>
                  <a:gd name="T15" fmla="*/ 2147483647 h 654"/>
                  <a:gd name="T16" fmla="*/ 2147483647 w 534"/>
                  <a:gd name="T17" fmla="*/ 2147483647 h 654"/>
                  <a:gd name="T18" fmla="*/ 2147483647 w 534"/>
                  <a:gd name="T19" fmla="*/ 2147483647 h 654"/>
                  <a:gd name="T20" fmla="*/ 2147483647 w 534"/>
                  <a:gd name="T21" fmla="*/ 2147483647 h 654"/>
                  <a:gd name="T22" fmla="*/ 2147483647 w 534"/>
                  <a:gd name="T23" fmla="*/ 2147483647 h 654"/>
                  <a:gd name="T24" fmla="*/ 2147483647 w 534"/>
                  <a:gd name="T25" fmla="*/ 2147483647 h 654"/>
                  <a:gd name="T26" fmla="*/ 2147483647 w 534"/>
                  <a:gd name="T27" fmla="*/ 2147483647 h 654"/>
                  <a:gd name="T28" fmla="*/ 2147483647 w 534"/>
                  <a:gd name="T29" fmla="*/ 2147483647 h 654"/>
                  <a:gd name="T30" fmla="*/ 2147483647 w 534"/>
                  <a:gd name="T31" fmla="*/ 2147483647 h 654"/>
                  <a:gd name="T32" fmla="*/ 2147483647 w 534"/>
                  <a:gd name="T33" fmla="*/ 2147483647 h 654"/>
                  <a:gd name="T34" fmla="*/ 2147483647 w 534"/>
                  <a:gd name="T35" fmla="*/ 2147483647 h 654"/>
                  <a:gd name="T36" fmla="*/ 2147483647 w 534"/>
                  <a:gd name="T37" fmla="*/ 2147483647 h 654"/>
                  <a:gd name="T38" fmla="*/ 2147483647 w 534"/>
                  <a:gd name="T39" fmla="*/ 2147483647 h 654"/>
                  <a:gd name="T40" fmla="*/ 2147483647 w 534"/>
                  <a:gd name="T41" fmla="*/ 2147483647 h 654"/>
                  <a:gd name="T42" fmla="*/ 2147483647 w 534"/>
                  <a:gd name="T43" fmla="*/ 2147483647 h 654"/>
                  <a:gd name="T44" fmla="*/ 2147483647 w 534"/>
                  <a:gd name="T45" fmla="*/ 2147483647 h 654"/>
                  <a:gd name="T46" fmla="*/ 2147483647 w 534"/>
                  <a:gd name="T47" fmla="*/ 2147483647 h 654"/>
                  <a:gd name="T48" fmla="*/ 2147483647 w 534"/>
                  <a:gd name="T49" fmla="*/ 2147483647 h 654"/>
                  <a:gd name="T50" fmla="*/ 2147483647 w 534"/>
                  <a:gd name="T51" fmla="*/ 2147483647 h 654"/>
                  <a:gd name="T52" fmla="*/ 2147483647 w 534"/>
                  <a:gd name="T53" fmla="*/ 2147483647 h 654"/>
                  <a:gd name="T54" fmla="*/ 2147483647 w 534"/>
                  <a:gd name="T55" fmla="*/ 2147483647 h 654"/>
                  <a:gd name="T56" fmla="*/ 2147483647 w 534"/>
                  <a:gd name="T57" fmla="*/ 2147483647 h 654"/>
                  <a:gd name="T58" fmla="*/ 2147483647 w 534"/>
                  <a:gd name="T59" fmla="*/ 2147483647 h 654"/>
                  <a:gd name="T60" fmla="*/ 2147483647 w 534"/>
                  <a:gd name="T61" fmla="*/ 2147483647 h 654"/>
                  <a:gd name="T62" fmla="*/ 2147483647 w 534"/>
                  <a:gd name="T63" fmla="*/ 0 h 654"/>
                  <a:gd name="T64" fmla="*/ 2147483647 w 534"/>
                  <a:gd name="T65" fmla="*/ 0 h 654"/>
                  <a:gd name="T66" fmla="*/ 2147483647 w 534"/>
                  <a:gd name="T67" fmla="*/ 2147483647 h 654"/>
                  <a:gd name="T68" fmla="*/ 2147483647 w 534"/>
                  <a:gd name="T69" fmla="*/ 2147483647 h 654"/>
                  <a:gd name="T70" fmla="*/ 2147483647 w 534"/>
                  <a:gd name="T71" fmla="*/ 2147483647 h 654"/>
                  <a:gd name="T72" fmla="*/ 2147483647 w 534"/>
                  <a:gd name="T73" fmla="*/ 2147483647 h 654"/>
                  <a:gd name="T74" fmla="*/ 2147483647 w 534"/>
                  <a:gd name="T75" fmla="*/ 2147483647 h 654"/>
                  <a:gd name="T76" fmla="*/ 2147483647 w 534"/>
                  <a:gd name="T77" fmla="*/ 2147483647 h 654"/>
                  <a:gd name="T78" fmla="*/ 2147483647 w 534"/>
                  <a:gd name="T79" fmla="*/ 2147483647 h 654"/>
                  <a:gd name="T80" fmla="*/ 2147483647 w 534"/>
                  <a:gd name="T81" fmla="*/ 2147483647 h 654"/>
                  <a:gd name="T82" fmla="*/ 2147483647 w 534"/>
                  <a:gd name="T83" fmla="*/ 2147483647 h 654"/>
                  <a:gd name="T84" fmla="*/ 2147483647 w 534"/>
                  <a:gd name="T85" fmla="*/ 2147483647 h 654"/>
                  <a:gd name="T86" fmla="*/ 2147483647 w 534"/>
                  <a:gd name="T87" fmla="*/ 2147483647 h 654"/>
                  <a:gd name="T88" fmla="*/ 2147483647 w 534"/>
                  <a:gd name="T89" fmla="*/ 2147483647 h 654"/>
                  <a:gd name="T90" fmla="*/ 2147483647 w 534"/>
                  <a:gd name="T91" fmla="*/ 2147483647 h 654"/>
                  <a:gd name="T92" fmla="*/ 2147483647 w 534"/>
                  <a:gd name="T93" fmla="*/ 2147483647 h 654"/>
                  <a:gd name="T94" fmla="*/ 2147483647 w 534"/>
                  <a:gd name="T95" fmla="*/ 2147483647 h 654"/>
                  <a:gd name="T96" fmla="*/ 2147483647 w 534"/>
                  <a:gd name="T97" fmla="*/ 2147483647 h 654"/>
                  <a:gd name="T98" fmla="*/ 2147483647 w 534"/>
                  <a:gd name="T99" fmla="*/ 2147483647 h 654"/>
                  <a:gd name="T100" fmla="*/ 0 w 534"/>
                  <a:gd name="T101" fmla="*/ 2147483647 h 654"/>
                  <a:gd name="T102" fmla="*/ 2147483647 w 534"/>
                  <a:gd name="T103" fmla="*/ 2147483647 h 654"/>
                  <a:gd name="T104" fmla="*/ 2147483647 w 534"/>
                  <a:gd name="T105" fmla="*/ 2147483647 h 654"/>
                  <a:gd name="T106" fmla="*/ 2147483647 w 534"/>
                  <a:gd name="T107" fmla="*/ 2147483647 h 654"/>
                  <a:gd name="T108" fmla="*/ 2147483647 w 534"/>
                  <a:gd name="T109" fmla="*/ 2147483647 h 65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534"/>
                  <a:gd name="T166" fmla="*/ 0 h 654"/>
                  <a:gd name="T167" fmla="*/ 534 w 534"/>
                  <a:gd name="T168" fmla="*/ 654 h 654"/>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534" h="654">
                    <a:moveTo>
                      <a:pt x="27" y="303"/>
                    </a:moveTo>
                    <a:lnTo>
                      <a:pt x="35" y="315"/>
                    </a:lnTo>
                    <a:lnTo>
                      <a:pt x="44" y="354"/>
                    </a:lnTo>
                    <a:lnTo>
                      <a:pt x="23" y="382"/>
                    </a:lnTo>
                    <a:lnTo>
                      <a:pt x="23" y="435"/>
                    </a:lnTo>
                    <a:lnTo>
                      <a:pt x="62" y="429"/>
                    </a:lnTo>
                    <a:lnTo>
                      <a:pt x="132" y="423"/>
                    </a:lnTo>
                    <a:lnTo>
                      <a:pt x="185" y="508"/>
                    </a:lnTo>
                    <a:lnTo>
                      <a:pt x="216" y="559"/>
                    </a:lnTo>
                    <a:lnTo>
                      <a:pt x="242" y="606"/>
                    </a:lnTo>
                    <a:lnTo>
                      <a:pt x="272" y="654"/>
                    </a:lnTo>
                    <a:lnTo>
                      <a:pt x="312" y="606"/>
                    </a:lnTo>
                    <a:lnTo>
                      <a:pt x="335" y="580"/>
                    </a:lnTo>
                    <a:lnTo>
                      <a:pt x="315" y="564"/>
                    </a:lnTo>
                    <a:lnTo>
                      <a:pt x="309" y="544"/>
                    </a:lnTo>
                    <a:lnTo>
                      <a:pt x="303" y="522"/>
                    </a:lnTo>
                    <a:lnTo>
                      <a:pt x="311" y="492"/>
                    </a:lnTo>
                    <a:lnTo>
                      <a:pt x="318" y="462"/>
                    </a:lnTo>
                    <a:lnTo>
                      <a:pt x="330" y="435"/>
                    </a:lnTo>
                    <a:lnTo>
                      <a:pt x="359" y="406"/>
                    </a:lnTo>
                    <a:lnTo>
                      <a:pt x="399" y="391"/>
                    </a:lnTo>
                    <a:lnTo>
                      <a:pt x="401" y="315"/>
                    </a:lnTo>
                    <a:lnTo>
                      <a:pt x="474" y="249"/>
                    </a:lnTo>
                    <a:lnTo>
                      <a:pt x="489" y="237"/>
                    </a:lnTo>
                    <a:lnTo>
                      <a:pt x="516" y="223"/>
                    </a:lnTo>
                    <a:lnTo>
                      <a:pt x="533" y="190"/>
                    </a:lnTo>
                    <a:lnTo>
                      <a:pt x="534" y="175"/>
                    </a:lnTo>
                    <a:lnTo>
                      <a:pt x="525" y="150"/>
                    </a:lnTo>
                    <a:lnTo>
                      <a:pt x="525" y="111"/>
                    </a:lnTo>
                    <a:lnTo>
                      <a:pt x="533" y="52"/>
                    </a:lnTo>
                    <a:lnTo>
                      <a:pt x="488" y="18"/>
                    </a:lnTo>
                    <a:lnTo>
                      <a:pt x="434" y="0"/>
                    </a:lnTo>
                    <a:lnTo>
                      <a:pt x="392" y="0"/>
                    </a:lnTo>
                    <a:lnTo>
                      <a:pt x="389" y="40"/>
                    </a:lnTo>
                    <a:lnTo>
                      <a:pt x="380" y="73"/>
                    </a:lnTo>
                    <a:lnTo>
                      <a:pt x="363" y="99"/>
                    </a:lnTo>
                    <a:lnTo>
                      <a:pt x="323" y="76"/>
                    </a:lnTo>
                    <a:lnTo>
                      <a:pt x="311" y="72"/>
                    </a:lnTo>
                    <a:lnTo>
                      <a:pt x="276" y="69"/>
                    </a:lnTo>
                    <a:lnTo>
                      <a:pt x="260" y="73"/>
                    </a:lnTo>
                    <a:lnTo>
                      <a:pt x="240" y="82"/>
                    </a:lnTo>
                    <a:lnTo>
                      <a:pt x="218" y="108"/>
                    </a:lnTo>
                    <a:lnTo>
                      <a:pt x="215" y="141"/>
                    </a:lnTo>
                    <a:lnTo>
                      <a:pt x="207" y="165"/>
                    </a:lnTo>
                    <a:lnTo>
                      <a:pt x="186" y="201"/>
                    </a:lnTo>
                    <a:lnTo>
                      <a:pt x="171" y="166"/>
                    </a:lnTo>
                    <a:lnTo>
                      <a:pt x="146" y="144"/>
                    </a:lnTo>
                    <a:lnTo>
                      <a:pt x="126" y="148"/>
                    </a:lnTo>
                    <a:lnTo>
                      <a:pt x="102" y="148"/>
                    </a:lnTo>
                    <a:lnTo>
                      <a:pt x="72" y="126"/>
                    </a:lnTo>
                    <a:lnTo>
                      <a:pt x="0" y="159"/>
                    </a:lnTo>
                    <a:lnTo>
                      <a:pt x="105" y="199"/>
                    </a:lnTo>
                    <a:lnTo>
                      <a:pt x="104" y="249"/>
                    </a:lnTo>
                    <a:lnTo>
                      <a:pt x="33" y="295"/>
                    </a:lnTo>
                    <a:lnTo>
                      <a:pt x="27" y="304"/>
                    </a:lnTo>
                  </a:path>
                </a:pathLst>
              </a:custGeom>
              <a:solidFill>
                <a:schemeClr val="accent1"/>
              </a:solidFill>
              <a:ln w="3175">
                <a:solidFill>
                  <a:srgbClr val="DFD6CF"/>
                </a:solidFill>
                <a:round/>
                <a:headEnd/>
                <a:tailEnd/>
              </a:ln>
            </p:spPr>
            <p:txBody>
              <a:bodyPr/>
              <a:lstStyle/>
              <a:p>
                <a:pPr defTabSz="914400" fontAlgn="auto">
                  <a:spcBef>
                    <a:spcPts val="0"/>
                  </a:spcBef>
                  <a:spcAft>
                    <a:spcPts val="0"/>
                  </a:spcAft>
                  <a:defRPr/>
                </a:pPr>
                <a:endParaRPr lang="en-US" sz="1800" kern="0">
                  <a:solidFill>
                    <a:srgbClr val="996633"/>
                  </a:solidFill>
                  <a:latin typeface="Arial Narrow" pitchFamily="34" charset="0"/>
                  <a:ea typeface="宋体" charset="-122"/>
                </a:endParaRPr>
              </a:p>
            </p:txBody>
          </p:sp>
        </p:grpSp>
        <p:sp>
          <p:nvSpPr>
            <p:cNvPr id="14" name="Freeform 129"/>
            <p:cNvSpPr>
              <a:spLocks/>
            </p:cNvSpPr>
            <p:nvPr/>
          </p:nvSpPr>
          <p:spPr bwMode="auto">
            <a:xfrm>
              <a:off x="2242294" y="2198040"/>
              <a:ext cx="891776" cy="863426"/>
            </a:xfrm>
            <a:custGeom>
              <a:avLst/>
              <a:gdLst>
                <a:gd name="T0" fmla="*/ 2147483647 w 792"/>
                <a:gd name="T1" fmla="*/ 2147483647 h 707"/>
                <a:gd name="T2" fmla="*/ 2147483647 w 792"/>
                <a:gd name="T3" fmla="*/ 2147483647 h 707"/>
                <a:gd name="T4" fmla="*/ 2147483647 w 792"/>
                <a:gd name="T5" fmla="*/ 2147483647 h 707"/>
                <a:gd name="T6" fmla="*/ 2147483647 w 792"/>
                <a:gd name="T7" fmla="*/ 2147483647 h 707"/>
                <a:gd name="T8" fmla="*/ 2147483647 w 792"/>
                <a:gd name="T9" fmla="*/ 2147483647 h 707"/>
                <a:gd name="T10" fmla="*/ 2147483647 w 792"/>
                <a:gd name="T11" fmla="*/ 2147483647 h 707"/>
                <a:gd name="T12" fmla="*/ 2147483647 w 792"/>
                <a:gd name="T13" fmla="*/ 2147483647 h 707"/>
                <a:gd name="T14" fmla="*/ 2147483647 w 792"/>
                <a:gd name="T15" fmla="*/ 2147483647 h 707"/>
                <a:gd name="T16" fmla="*/ 2147483647 w 792"/>
                <a:gd name="T17" fmla="*/ 2147483647 h 707"/>
                <a:gd name="T18" fmla="*/ 2147483647 w 792"/>
                <a:gd name="T19" fmla="*/ 2147483647 h 707"/>
                <a:gd name="T20" fmla="*/ 2147483647 w 792"/>
                <a:gd name="T21" fmla="*/ 2147483647 h 707"/>
                <a:gd name="T22" fmla="*/ 2147483647 w 792"/>
                <a:gd name="T23" fmla="*/ 2147483647 h 707"/>
                <a:gd name="T24" fmla="*/ 2147483647 w 792"/>
                <a:gd name="T25" fmla="*/ 2147483647 h 707"/>
                <a:gd name="T26" fmla="*/ 2147483647 w 792"/>
                <a:gd name="T27" fmla="*/ 2147483647 h 707"/>
                <a:gd name="T28" fmla="*/ 2147483647 w 792"/>
                <a:gd name="T29" fmla="*/ 2147483647 h 707"/>
                <a:gd name="T30" fmla="*/ 2147483647 w 792"/>
                <a:gd name="T31" fmla="*/ 2147483647 h 707"/>
                <a:gd name="T32" fmla="*/ 2147483647 w 792"/>
                <a:gd name="T33" fmla="*/ 2147483647 h 707"/>
                <a:gd name="T34" fmla="*/ 2147483647 w 792"/>
                <a:gd name="T35" fmla="*/ 2147483647 h 707"/>
                <a:gd name="T36" fmla="*/ 2147483647 w 792"/>
                <a:gd name="T37" fmla="*/ 2147483647 h 707"/>
                <a:gd name="T38" fmla="*/ 2147483647 w 792"/>
                <a:gd name="T39" fmla="*/ 2147483647 h 707"/>
                <a:gd name="T40" fmla="*/ 2147483647 w 792"/>
                <a:gd name="T41" fmla="*/ 2147483647 h 707"/>
                <a:gd name="T42" fmla="*/ 2147483647 w 792"/>
                <a:gd name="T43" fmla="*/ 2147483647 h 707"/>
                <a:gd name="T44" fmla="*/ 2147483647 w 792"/>
                <a:gd name="T45" fmla="*/ 2147483647 h 707"/>
                <a:gd name="T46" fmla="*/ 0 w 792"/>
                <a:gd name="T47" fmla="*/ 2147483647 h 707"/>
                <a:gd name="T48" fmla="*/ 2147483647 w 792"/>
                <a:gd name="T49" fmla="*/ 2147483647 h 707"/>
                <a:gd name="T50" fmla="*/ 2147483647 w 792"/>
                <a:gd name="T51" fmla="*/ 2147483647 h 707"/>
                <a:gd name="T52" fmla="*/ 2147483647 w 792"/>
                <a:gd name="T53" fmla="*/ 2147483647 h 707"/>
                <a:gd name="T54" fmla="*/ 2147483647 w 792"/>
                <a:gd name="T55" fmla="*/ 2147483647 h 707"/>
                <a:gd name="T56" fmla="*/ 2147483647 w 792"/>
                <a:gd name="T57" fmla="*/ 2147483647 h 707"/>
                <a:gd name="T58" fmla="*/ 2147483647 w 792"/>
                <a:gd name="T59" fmla="*/ 2147483647 h 707"/>
                <a:gd name="T60" fmla="*/ 2147483647 w 792"/>
                <a:gd name="T61" fmla="*/ 2147483647 h 707"/>
                <a:gd name="T62" fmla="*/ 2147483647 w 792"/>
                <a:gd name="T63" fmla="*/ 2147483647 h 707"/>
                <a:gd name="T64" fmla="*/ 2147483647 w 792"/>
                <a:gd name="T65" fmla="*/ 0 h 70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792"/>
                <a:gd name="T100" fmla="*/ 0 h 707"/>
                <a:gd name="T101" fmla="*/ 792 w 792"/>
                <a:gd name="T102" fmla="*/ 707 h 70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792" h="707">
                  <a:moveTo>
                    <a:pt x="125" y="0"/>
                  </a:moveTo>
                  <a:lnTo>
                    <a:pt x="189" y="20"/>
                  </a:lnTo>
                  <a:lnTo>
                    <a:pt x="275" y="41"/>
                  </a:lnTo>
                  <a:lnTo>
                    <a:pt x="369" y="104"/>
                  </a:lnTo>
                  <a:lnTo>
                    <a:pt x="441" y="171"/>
                  </a:lnTo>
                  <a:lnTo>
                    <a:pt x="495" y="213"/>
                  </a:lnTo>
                  <a:lnTo>
                    <a:pt x="573" y="272"/>
                  </a:lnTo>
                  <a:lnTo>
                    <a:pt x="618" y="332"/>
                  </a:lnTo>
                  <a:lnTo>
                    <a:pt x="674" y="416"/>
                  </a:lnTo>
                  <a:lnTo>
                    <a:pt x="726" y="507"/>
                  </a:lnTo>
                  <a:lnTo>
                    <a:pt x="792" y="647"/>
                  </a:lnTo>
                  <a:lnTo>
                    <a:pt x="714" y="669"/>
                  </a:lnTo>
                  <a:lnTo>
                    <a:pt x="672" y="683"/>
                  </a:lnTo>
                  <a:lnTo>
                    <a:pt x="639" y="704"/>
                  </a:lnTo>
                  <a:lnTo>
                    <a:pt x="618" y="707"/>
                  </a:lnTo>
                  <a:lnTo>
                    <a:pt x="602" y="702"/>
                  </a:lnTo>
                  <a:lnTo>
                    <a:pt x="599" y="668"/>
                  </a:lnTo>
                  <a:lnTo>
                    <a:pt x="579" y="660"/>
                  </a:lnTo>
                  <a:lnTo>
                    <a:pt x="555" y="662"/>
                  </a:lnTo>
                  <a:lnTo>
                    <a:pt x="515" y="663"/>
                  </a:lnTo>
                  <a:lnTo>
                    <a:pt x="533" y="626"/>
                  </a:lnTo>
                  <a:lnTo>
                    <a:pt x="533" y="612"/>
                  </a:lnTo>
                  <a:lnTo>
                    <a:pt x="512" y="609"/>
                  </a:lnTo>
                  <a:lnTo>
                    <a:pt x="494" y="636"/>
                  </a:lnTo>
                  <a:lnTo>
                    <a:pt x="471" y="660"/>
                  </a:lnTo>
                  <a:lnTo>
                    <a:pt x="446" y="677"/>
                  </a:lnTo>
                  <a:lnTo>
                    <a:pt x="416" y="678"/>
                  </a:lnTo>
                  <a:lnTo>
                    <a:pt x="404" y="671"/>
                  </a:lnTo>
                  <a:lnTo>
                    <a:pt x="410" y="639"/>
                  </a:lnTo>
                  <a:lnTo>
                    <a:pt x="404" y="615"/>
                  </a:lnTo>
                  <a:lnTo>
                    <a:pt x="389" y="593"/>
                  </a:lnTo>
                  <a:lnTo>
                    <a:pt x="371" y="579"/>
                  </a:lnTo>
                  <a:lnTo>
                    <a:pt x="336" y="576"/>
                  </a:lnTo>
                  <a:lnTo>
                    <a:pt x="294" y="573"/>
                  </a:lnTo>
                  <a:lnTo>
                    <a:pt x="207" y="573"/>
                  </a:lnTo>
                  <a:lnTo>
                    <a:pt x="182" y="579"/>
                  </a:lnTo>
                  <a:lnTo>
                    <a:pt x="168" y="578"/>
                  </a:lnTo>
                  <a:lnTo>
                    <a:pt x="161" y="591"/>
                  </a:lnTo>
                  <a:lnTo>
                    <a:pt x="170" y="617"/>
                  </a:lnTo>
                  <a:lnTo>
                    <a:pt x="177" y="639"/>
                  </a:lnTo>
                  <a:lnTo>
                    <a:pt x="198" y="659"/>
                  </a:lnTo>
                  <a:lnTo>
                    <a:pt x="192" y="678"/>
                  </a:lnTo>
                  <a:lnTo>
                    <a:pt x="165" y="701"/>
                  </a:lnTo>
                  <a:lnTo>
                    <a:pt x="138" y="689"/>
                  </a:lnTo>
                  <a:lnTo>
                    <a:pt x="41" y="689"/>
                  </a:lnTo>
                  <a:lnTo>
                    <a:pt x="33" y="695"/>
                  </a:lnTo>
                  <a:lnTo>
                    <a:pt x="12" y="684"/>
                  </a:lnTo>
                  <a:lnTo>
                    <a:pt x="0" y="639"/>
                  </a:lnTo>
                  <a:lnTo>
                    <a:pt x="12" y="591"/>
                  </a:lnTo>
                  <a:lnTo>
                    <a:pt x="26" y="551"/>
                  </a:lnTo>
                  <a:lnTo>
                    <a:pt x="53" y="525"/>
                  </a:lnTo>
                  <a:lnTo>
                    <a:pt x="96" y="506"/>
                  </a:lnTo>
                  <a:lnTo>
                    <a:pt x="96" y="434"/>
                  </a:lnTo>
                  <a:lnTo>
                    <a:pt x="185" y="353"/>
                  </a:lnTo>
                  <a:lnTo>
                    <a:pt x="212" y="341"/>
                  </a:lnTo>
                  <a:lnTo>
                    <a:pt x="233" y="297"/>
                  </a:lnTo>
                  <a:lnTo>
                    <a:pt x="222" y="267"/>
                  </a:lnTo>
                  <a:lnTo>
                    <a:pt x="221" y="218"/>
                  </a:lnTo>
                  <a:lnTo>
                    <a:pt x="228" y="170"/>
                  </a:lnTo>
                  <a:lnTo>
                    <a:pt x="194" y="140"/>
                  </a:lnTo>
                  <a:lnTo>
                    <a:pt x="150" y="122"/>
                  </a:lnTo>
                  <a:lnTo>
                    <a:pt x="126" y="117"/>
                  </a:lnTo>
                  <a:lnTo>
                    <a:pt x="99" y="74"/>
                  </a:lnTo>
                  <a:lnTo>
                    <a:pt x="95" y="47"/>
                  </a:lnTo>
                  <a:lnTo>
                    <a:pt x="108" y="12"/>
                  </a:lnTo>
                  <a:lnTo>
                    <a:pt x="125" y="0"/>
                  </a:lnTo>
                  <a:close/>
                </a:path>
              </a:pathLst>
            </a:custGeom>
            <a:solidFill>
              <a:srgbClr val="FFFF00"/>
            </a:solidFill>
            <a:ln w="3175">
              <a:solidFill>
                <a:srgbClr val="0091EA"/>
              </a:solidFill>
              <a:round/>
              <a:headEnd/>
              <a:tailEnd/>
            </a:ln>
          </p:spPr>
          <p:txBody>
            <a:bodyPr/>
            <a:lstStyle/>
            <a:p>
              <a:pPr defTabSz="914400" fontAlgn="auto">
                <a:spcBef>
                  <a:spcPts val="0"/>
                </a:spcBef>
                <a:spcAft>
                  <a:spcPts val="0"/>
                </a:spcAft>
                <a:defRPr/>
              </a:pPr>
              <a:endParaRPr lang="en-US" sz="1800" kern="0">
                <a:solidFill>
                  <a:srgbClr val="996633"/>
                </a:solidFill>
                <a:latin typeface="Arial Narrow" pitchFamily="34" charset="0"/>
                <a:ea typeface="宋体" charset="-122"/>
              </a:endParaRPr>
            </a:p>
          </p:txBody>
        </p:sp>
        <p:sp>
          <p:nvSpPr>
            <p:cNvPr id="15" name="Text Box 44"/>
            <p:cNvSpPr txBox="1">
              <a:spLocks noChangeArrowheads="1"/>
            </p:cNvSpPr>
            <p:nvPr>
              <p:custDataLst>
                <p:tags r:id="rId1"/>
              </p:custDataLst>
            </p:nvPr>
          </p:nvSpPr>
          <p:spPr bwMode="auto">
            <a:xfrm>
              <a:off x="2866885" y="2168735"/>
              <a:ext cx="1223444" cy="343027"/>
            </a:xfrm>
            <a:prstGeom prst="rect">
              <a:avLst/>
            </a:prstGeom>
            <a:solidFill>
              <a:srgbClr val="FFFFFF"/>
            </a:solidFill>
            <a:ln w="9525">
              <a:noFill/>
            </a:ln>
          </p:spPr>
          <p:txBody>
            <a:bodyPr wrap="none" lIns="0" tIns="0" rIns="0" bIns="0">
              <a:spAutoFit/>
            </a:bodyPr>
            <a:lstStyle/>
            <a:p>
              <a:pPr defTabSz="914400" fontAlgn="auto">
                <a:spcBef>
                  <a:spcPts val="0"/>
                </a:spcBef>
                <a:spcAft>
                  <a:spcPts val="0"/>
                </a:spcAft>
                <a:defRPr/>
              </a:pPr>
              <a:r>
                <a:rPr lang="zh-CN" altLang="en-US" sz="2000" b="1" kern="0" dirty="0" smtClean="0">
                  <a:solidFill>
                    <a:schemeClr val="tx2"/>
                  </a:solidFill>
                  <a:latin typeface="黑体" pitchFamily="49" charset="-122"/>
                  <a:ea typeface="黑体" pitchFamily="49" charset="-122"/>
                  <a:cs typeface="Arial" pitchFamily="34" charset="0"/>
                </a:rPr>
                <a:t>浦</a:t>
              </a:r>
              <a:r>
                <a:rPr lang="ja-JP" altLang="en-US" sz="2000" b="1" kern="0" dirty="0" smtClean="0">
                  <a:solidFill>
                    <a:schemeClr val="tx2"/>
                  </a:solidFill>
                  <a:latin typeface="黑体" pitchFamily="49" charset="-122"/>
                  <a:ea typeface="黑体" pitchFamily="49" charset="-122"/>
                  <a:cs typeface="Arial" pitchFamily="34" charset="0"/>
                </a:rPr>
                <a:t>東</a:t>
              </a:r>
              <a:r>
                <a:rPr lang="ja-JP" altLang="en-US" sz="2000" b="1" kern="0" dirty="0">
                  <a:solidFill>
                    <a:schemeClr val="tx2"/>
                  </a:solidFill>
                  <a:latin typeface="黑体" pitchFamily="49" charset="-122"/>
                  <a:ea typeface="黑体" pitchFamily="49" charset="-122"/>
                  <a:cs typeface="Arial" pitchFamily="34" charset="0"/>
                </a:rPr>
                <a:t>新区</a:t>
              </a:r>
              <a:endParaRPr lang="zh-CN" altLang="en-US" sz="2000" b="1" kern="0" dirty="0">
                <a:solidFill>
                  <a:schemeClr val="tx2"/>
                </a:solidFill>
                <a:latin typeface="黑体" pitchFamily="49" charset="-122"/>
                <a:ea typeface="黑体" pitchFamily="49" charset="-122"/>
                <a:cs typeface="Arial" pitchFamily="34" charset="0"/>
              </a:endParaRPr>
            </a:p>
          </p:txBody>
        </p:sp>
        <p:sp>
          <p:nvSpPr>
            <p:cNvPr id="16" name="Text Box 44"/>
            <p:cNvSpPr txBox="1">
              <a:spLocks noChangeArrowheads="1"/>
            </p:cNvSpPr>
            <p:nvPr/>
          </p:nvSpPr>
          <p:spPr bwMode="auto">
            <a:xfrm>
              <a:off x="1414625" y="2971286"/>
              <a:ext cx="854891" cy="432212"/>
            </a:xfrm>
            <a:prstGeom prst="rect">
              <a:avLst/>
            </a:prstGeom>
            <a:solidFill>
              <a:schemeClr val="accent1"/>
            </a:solidFill>
            <a:ln w="9525">
              <a:noFill/>
              <a:miter lim="800000"/>
              <a:headEnd/>
              <a:tailEnd/>
            </a:ln>
          </p:spPr>
          <p:txBody>
            <a:bodyPr wrap="none" lIns="0" tIns="0" rIns="0" bIns="0">
              <a:spAutoFit/>
            </a:bodyPr>
            <a:lstStyle/>
            <a:p>
              <a:pPr defTabSz="914400" fontAlgn="auto">
                <a:lnSpc>
                  <a:spcPct val="90000"/>
                </a:lnSpc>
                <a:spcBef>
                  <a:spcPts val="0"/>
                </a:spcBef>
                <a:spcAft>
                  <a:spcPts val="0"/>
                </a:spcAft>
                <a:defRPr/>
              </a:pPr>
              <a:r>
                <a:rPr lang="ja-JP" altLang="en-US" sz="2800" b="1" kern="0" dirty="0">
                  <a:solidFill>
                    <a:schemeClr val="bg1"/>
                  </a:solidFill>
                  <a:latin typeface="黑体" pitchFamily="49" charset="-122"/>
                  <a:ea typeface="黑体" pitchFamily="49" charset="-122"/>
                </a:rPr>
                <a:t>上海</a:t>
              </a:r>
              <a:endParaRPr lang="zh-CN" altLang="en-US" sz="2800" b="1" kern="0" dirty="0">
                <a:solidFill>
                  <a:schemeClr val="bg1"/>
                </a:solidFill>
                <a:latin typeface="黑体" pitchFamily="49" charset="-122"/>
                <a:ea typeface="黑体" pitchFamily="49" charset="-122"/>
              </a:endParaRPr>
            </a:p>
          </p:txBody>
        </p:sp>
      </p:gr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200"/>
                                  </p:stCondLst>
                                  <p:childTnLst>
                                    <p:set>
                                      <p:cBhvr>
                                        <p:cTn id="6" dur="1" fill="hold">
                                          <p:stCondLst>
                                            <p:cond delay="0"/>
                                          </p:stCondLst>
                                        </p:cTn>
                                        <p:tgtEl>
                                          <p:spTgt spid="9"/>
                                        </p:tgtEl>
                                        <p:attrNameLst>
                                          <p:attrName>style.visibility</p:attrName>
                                        </p:attrNameLst>
                                      </p:cBhvr>
                                      <p:to>
                                        <p:strVal val="visible"/>
                                      </p:to>
                                    </p:set>
                                    <p:animEffect transition="in" filter="randombar(horizontal)">
                                      <p:cBhvr>
                                        <p:cTn id="7" dur="500"/>
                                        <p:tgtEl>
                                          <p:spTgt spid="9"/>
                                        </p:tgtEl>
                                      </p:cBhvr>
                                    </p:animEffect>
                                  </p:childTnLst>
                                </p:cTn>
                              </p:par>
                              <p:par>
                                <p:cTn id="8" presetID="35" presetClass="emph" presetSubtype="0" repeatCount="3000" fill="hold" grpId="1" nodeType="withEffect">
                                  <p:stCondLst>
                                    <p:cond delay="700"/>
                                  </p:stCondLst>
                                  <p:childTnLst>
                                    <p:anim calcmode="discrete" valueType="str">
                                      <p:cBhvr>
                                        <p:cTn id="9" dur="1000" fill="hold"/>
                                        <p:tgtEl>
                                          <p:spTgt spid="9"/>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lIns="84428" tIns="42212" rIns="84428" bIns="42212"/>
          <a:lstStyle/>
          <a:p>
            <a:pPr defTabSz="843785" eaLnBrk="1" hangingPunct="1">
              <a:lnSpc>
                <a:spcPct val="106000"/>
              </a:lnSpc>
            </a:pPr>
            <a:r>
              <a:rPr lang="ja-JP" altLang="en-US" dirty="0">
                <a:cs typeface="Arial Unicode MS" pitchFamily="34" charset="-122"/>
              </a:rPr>
              <a:t>上海</a:t>
            </a:r>
            <a:r>
              <a:rPr lang="en-US" altLang="zh-CN" dirty="0" smtClean="0">
                <a:cs typeface="Arial Unicode MS" pitchFamily="34" charset="-122"/>
              </a:rPr>
              <a:t>·</a:t>
            </a:r>
            <a:r>
              <a:rPr lang="zh-CN" altLang="en-US" dirty="0" smtClean="0">
                <a:solidFill>
                  <a:srgbClr val="FF0000"/>
                </a:solidFill>
                <a:cs typeface="Arial Unicode MS" pitchFamily="34" charset="-122"/>
              </a:rPr>
              <a:t>浦</a:t>
            </a:r>
            <a:r>
              <a:rPr lang="ja-JP" altLang="en-US" dirty="0" smtClean="0">
                <a:solidFill>
                  <a:srgbClr val="FF0000"/>
                </a:solidFill>
                <a:cs typeface="Arial Unicode MS" pitchFamily="34" charset="-122"/>
              </a:rPr>
              <a:t>東</a:t>
            </a:r>
            <a:r>
              <a:rPr lang="zh-CN" altLang="en-US" b="1" dirty="0" smtClean="0">
                <a:latin typeface="微软雅黑" pitchFamily="34" charset="-122"/>
                <a:ea typeface="微软雅黑" pitchFamily="34" charset="-122"/>
                <a:cs typeface="Arial Unicode MS" pitchFamily="34" charset="-122"/>
              </a:rPr>
              <a:t>：</a:t>
            </a:r>
            <a:r>
              <a:rPr lang="ja-JP" altLang="en-US" b="1" dirty="0" smtClean="0">
                <a:latin typeface="微软雅黑" pitchFamily="34" charset="-122"/>
                <a:ea typeface="微软雅黑" pitchFamily="34" charset="-122"/>
                <a:cs typeface="Arial Unicode MS" pitchFamily="34" charset="-122"/>
              </a:rPr>
              <a:t>中国改革開放</a:t>
            </a:r>
            <a:r>
              <a:rPr lang="ja-JP" altLang="en-US" dirty="0">
                <a:cs typeface="Arial Unicode MS" pitchFamily="34" charset="-122"/>
              </a:rPr>
              <a:t>「</a:t>
            </a:r>
            <a:r>
              <a:rPr lang="ja-JP" altLang="en-US" b="1" dirty="0" smtClean="0">
                <a:latin typeface="微软雅黑" pitchFamily="34" charset="-122"/>
                <a:ea typeface="微软雅黑" pitchFamily="34" charset="-122"/>
                <a:cs typeface="Arial Unicode MS" pitchFamily="34" charset="-122"/>
              </a:rPr>
              <a:t>先行者中の先行者」</a:t>
            </a:r>
            <a:endParaRPr lang="zh-CN" altLang="zh-CN" b="1" dirty="0">
              <a:latin typeface="微软雅黑" pitchFamily="34" charset="-122"/>
              <a:ea typeface="微软雅黑" pitchFamily="34" charset="-122"/>
              <a:cs typeface="Arial Unicode MS" pitchFamily="34" charset="-122"/>
            </a:endParaRPr>
          </a:p>
        </p:txBody>
      </p:sp>
      <p:sp>
        <p:nvSpPr>
          <p:cNvPr id="136" name="TextBox 135"/>
          <p:cNvSpPr txBox="1"/>
          <p:nvPr/>
        </p:nvSpPr>
        <p:spPr>
          <a:xfrm>
            <a:off x="4665072" y="3902413"/>
            <a:ext cx="588725" cy="353921"/>
          </a:xfrm>
          <a:prstGeom prst="rect">
            <a:avLst/>
          </a:prstGeom>
          <a:solidFill>
            <a:schemeClr val="bg1"/>
          </a:solidFill>
        </p:spPr>
        <p:txBody>
          <a:bodyPr lIns="76179" tIns="38089" rIns="76179" bIns="38089">
            <a:spAutoFit/>
          </a:bodyPr>
          <a:lstStyle/>
          <a:p>
            <a:pPr defTabSz="848935" eaLnBrk="1" fontAlgn="auto" hangingPunct="1">
              <a:spcBef>
                <a:spcPts val="0"/>
              </a:spcBef>
              <a:spcAft>
                <a:spcPts val="0"/>
              </a:spcAft>
              <a:defRPr/>
            </a:pPr>
            <a:endParaRPr lang="en-US" dirty="0">
              <a:solidFill>
                <a:srgbClr val="663300"/>
              </a:solidFill>
              <a:latin typeface="宋体" pitchFamily="2" charset="-122"/>
            </a:endParaRPr>
          </a:p>
        </p:txBody>
      </p:sp>
      <p:pic>
        <p:nvPicPr>
          <p:cNvPr id="137" name="Picture 2"/>
          <p:cNvPicPr>
            <a:picLocks noChangeAspect="1" noChangeArrowheads="1"/>
          </p:cNvPicPr>
          <p:nvPr/>
        </p:nvPicPr>
        <p:blipFill>
          <a:blip r:embed="rId3" cstate="print"/>
          <a:srcRect l="20127" t="5303" r="1619" b="27208"/>
          <a:stretch>
            <a:fillRect/>
          </a:stretch>
        </p:blipFill>
        <p:spPr bwMode="auto">
          <a:xfrm>
            <a:off x="4898106" y="3507974"/>
            <a:ext cx="1690118" cy="1080000"/>
          </a:xfrm>
          <a:prstGeom prst="rect">
            <a:avLst/>
          </a:prstGeom>
          <a:ln>
            <a:noFill/>
          </a:ln>
          <a:effectLst>
            <a:softEdge rad="112500"/>
          </a:effectLst>
        </p:spPr>
      </p:pic>
      <p:pic>
        <p:nvPicPr>
          <p:cNvPr id="4" name="Picture 3"/>
          <p:cNvPicPr>
            <a:picLocks/>
          </p:cNvPicPr>
          <p:nvPr/>
        </p:nvPicPr>
        <p:blipFill>
          <a:blip r:embed="rId4" cstate="print"/>
          <a:srcRect l="7692" t="5555" r="5769" b="61909"/>
          <a:stretch>
            <a:fillRect/>
          </a:stretch>
        </p:blipFill>
        <p:spPr>
          <a:xfrm>
            <a:off x="4860032" y="771550"/>
            <a:ext cx="3456384" cy="2736304"/>
          </a:xfrm>
          <a:prstGeom prst="rect">
            <a:avLst/>
          </a:prstGeom>
          <a:ln>
            <a:noFill/>
          </a:ln>
          <a:effectLst>
            <a:softEdge rad="112500"/>
          </a:effectLst>
        </p:spPr>
      </p:pic>
      <p:pic>
        <p:nvPicPr>
          <p:cNvPr id="5" name="Picture 4"/>
          <p:cNvPicPr>
            <a:picLocks/>
          </p:cNvPicPr>
          <p:nvPr/>
        </p:nvPicPr>
        <p:blipFill>
          <a:blip r:embed="rId5" cstate="print"/>
          <a:stretch>
            <a:fillRect/>
          </a:stretch>
        </p:blipFill>
        <p:spPr>
          <a:xfrm>
            <a:off x="6588224" y="3507974"/>
            <a:ext cx="1728192" cy="1080000"/>
          </a:xfrm>
          <a:prstGeom prst="rect">
            <a:avLst/>
          </a:prstGeom>
          <a:ln>
            <a:noFill/>
          </a:ln>
          <a:effectLst>
            <a:softEdge rad="112500"/>
          </a:effectLst>
        </p:spPr>
      </p:pic>
      <p:sp>
        <p:nvSpPr>
          <p:cNvPr id="12298" name="TextBox 52"/>
          <p:cNvSpPr txBox="1">
            <a:spLocks noChangeArrowheads="1"/>
          </p:cNvSpPr>
          <p:nvPr/>
        </p:nvSpPr>
        <p:spPr bwMode="auto">
          <a:xfrm>
            <a:off x="5024172" y="3081925"/>
            <a:ext cx="3076220" cy="353921"/>
          </a:xfrm>
          <a:prstGeom prst="rect">
            <a:avLst/>
          </a:prstGeom>
          <a:noFill/>
          <a:ln w="9525">
            <a:noFill/>
            <a:miter lim="800000"/>
            <a:headEnd/>
            <a:tailEnd/>
          </a:ln>
        </p:spPr>
        <p:txBody>
          <a:bodyPr wrap="square" lIns="76179" tIns="38089" rIns="76179" bIns="38089">
            <a:spAutoFit/>
          </a:bodyPr>
          <a:lstStyle/>
          <a:p>
            <a:pPr algn="ctr" eaLnBrk="1" hangingPunct="1"/>
            <a:r>
              <a:rPr lang="zh-CN" altLang="en-US" sz="900" dirty="0" smtClean="0">
                <a:solidFill>
                  <a:srgbClr val="663300"/>
                </a:solidFill>
                <a:latin typeface="微软雅黑" pitchFamily="34" charset="-122"/>
                <a:ea typeface="微软雅黑" pitchFamily="34" charset="-122"/>
              </a:rPr>
              <a:t>浦</a:t>
            </a:r>
            <a:r>
              <a:rPr lang="ja-JP" altLang="en-US" sz="900" dirty="0" smtClean="0">
                <a:solidFill>
                  <a:srgbClr val="663300"/>
                </a:solidFill>
                <a:latin typeface="微软雅黑" pitchFamily="34" charset="-122"/>
                <a:ea typeface="微软雅黑" pitchFamily="34" charset="-122"/>
              </a:rPr>
              <a:t>東から</a:t>
            </a:r>
            <a:r>
              <a:rPr lang="en-US" altLang="ja-JP" sz="900" dirty="0" smtClean="0">
                <a:solidFill>
                  <a:srgbClr val="663300"/>
                </a:solidFill>
                <a:latin typeface="微软雅黑" pitchFamily="34" charset="-122"/>
                <a:ea typeface="微软雅黑" pitchFamily="34" charset="-122"/>
              </a:rPr>
              <a:t>2</a:t>
            </a:r>
            <a:r>
              <a:rPr lang="ja-JP" altLang="en-US" sz="900" dirty="0" smtClean="0">
                <a:solidFill>
                  <a:srgbClr val="663300"/>
                </a:solidFill>
                <a:latin typeface="微软雅黑" pitchFamily="34" charset="-122"/>
                <a:ea typeface="微软雅黑" pitchFamily="34" charset="-122"/>
              </a:rPr>
              <a:t>時間の</a:t>
            </a:r>
            <a:r>
              <a:rPr lang="ja-JP" altLang="en-US" sz="900" dirty="0">
                <a:solidFill>
                  <a:srgbClr val="663300"/>
                </a:solidFill>
                <a:latin typeface="微软雅黑" pitchFamily="34" charset="-122"/>
                <a:ea typeface="微软雅黑" pitchFamily="34" charset="-122"/>
              </a:rPr>
              <a:t>航空</a:t>
            </a:r>
            <a:r>
              <a:rPr lang="ja-JP" altLang="en-US" sz="900" dirty="0" smtClean="0">
                <a:solidFill>
                  <a:srgbClr val="663300"/>
                </a:solidFill>
                <a:latin typeface="微软雅黑" pitchFamily="34" charset="-122"/>
                <a:ea typeface="微软雅黑" pitchFamily="34" charset="-122"/>
              </a:rPr>
              <a:t>時間範囲では、中国人口数の</a:t>
            </a:r>
            <a:r>
              <a:rPr lang="en-US" altLang="ja-JP" sz="900" dirty="0" smtClean="0">
                <a:solidFill>
                  <a:srgbClr val="663300"/>
                </a:solidFill>
                <a:latin typeface="微软雅黑" pitchFamily="34" charset="-122"/>
                <a:ea typeface="微软雅黑" pitchFamily="34" charset="-122"/>
              </a:rPr>
              <a:t>60%</a:t>
            </a:r>
            <a:r>
              <a:rPr lang="ja-JP" altLang="en-US" sz="900" dirty="0" smtClean="0">
                <a:solidFill>
                  <a:srgbClr val="663300"/>
                </a:solidFill>
                <a:latin typeface="微软雅黑" pitchFamily="34" charset="-122"/>
                <a:ea typeface="微软雅黑" pitchFamily="34" charset="-122"/>
              </a:rPr>
              <a:t>と</a:t>
            </a:r>
            <a:r>
              <a:rPr lang="en-US" altLang="ja-JP" sz="900" dirty="0" smtClean="0">
                <a:solidFill>
                  <a:srgbClr val="663300"/>
                </a:solidFill>
                <a:latin typeface="微软雅黑" pitchFamily="34" charset="-122"/>
                <a:ea typeface="微软雅黑" pitchFamily="34" charset="-122"/>
              </a:rPr>
              <a:t>GDP</a:t>
            </a:r>
            <a:r>
              <a:rPr lang="ja-JP" altLang="en-US" sz="900" dirty="0" smtClean="0">
                <a:solidFill>
                  <a:srgbClr val="663300"/>
                </a:solidFill>
                <a:latin typeface="微软雅黑" pitchFamily="34" charset="-122"/>
                <a:ea typeface="微软雅黑" pitchFamily="34" charset="-122"/>
              </a:rPr>
              <a:t>の</a:t>
            </a:r>
            <a:r>
              <a:rPr lang="en-US" altLang="ja-JP" sz="900" dirty="0" smtClean="0">
                <a:solidFill>
                  <a:srgbClr val="663300"/>
                </a:solidFill>
                <a:latin typeface="微软雅黑" pitchFamily="34" charset="-122"/>
                <a:ea typeface="微软雅黑" pitchFamily="34" charset="-122"/>
              </a:rPr>
              <a:t>80%</a:t>
            </a:r>
            <a:r>
              <a:rPr lang="ja-JP" altLang="en-US" sz="900" dirty="0" smtClean="0">
                <a:solidFill>
                  <a:srgbClr val="663300"/>
                </a:solidFill>
                <a:latin typeface="微软雅黑" pitchFamily="34" charset="-122"/>
                <a:ea typeface="微软雅黑" pitchFamily="34" charset="-122"/>
              </a:rPr>
              <a:t>を</a:t>
            </a:r>
            <a:r>
              <a:rPr lang="ja-JP" altLang="en-US" sz="900" dirty="0">
                <a:solidFill>
                  <a:srgbClr val="663300"/>
                </a:solidFill>
                <a:latin typeface="微软雅黑" pitchFamily="34" charset="-122"/>
                <a:ea typeface="微软雅黑" pitchFamily="34" charset="-122"/>
              </a:rPr>
              <a:t>覆う</a:t>
            </a:r>
            <a:r>
              <a:rPr lang="ja-JP" altLang="en-US" sz="900" dirty="0" smtClean="0">
                <a:solidFill>
                  <a:srgbClr val="663300"/>
                </a:solidFill>
                <a:latin typeface="微软雅黑" pitchFamily="34" charset="-122"/>
                <a:ea typeface="微软雅黑" pitchFamily="34" charset="-122"/>
              </a:rPr>
              <a:t>。</a:t>
            </a:r>
            <a:endParaRPr lang="en-US" altLang="zh-CN" sz="900" dirty="0" smtClean="0">
              <a:solidFill>
                <a:srgbClr val="663300"/>
              </a:solidFill>
              <a:latin typeface="微软雅黑" pitchFamily="34" charset="-122"/>
              <a:ea typeface="微软雅黑" pitchFamily="34" charset="-122"/>
            </a:endParaRPr>
          </a:p>
        </p:txBody>
      </p:sp>
      <p:grpSp>
        <p:nvGrpSpPr>
          <p:cNvPr id="32" name="组合 31"/>
          <p:cNvGrpSpPr/>
          <p:nvPr/>
        </p:nvGrpSpPr>
        <p:grpSpPr>
          <a:xfrm>
            <a:off x="508493" y="699542"/>
            <a:ext cx="4063507" cy="3960440"/>
            <a:chOff x="220413" y="1006637"/>
            <a:chExt cx="4099707" cy="3960440"/>
          </a:xfrm>
        </p:grpSpPr>
        <p:sp>
          <p:nvSpPr>
            <p:cNvPr id="28" name="矩形 27"/>
            <p:cNvSpPr/>
            <p:nvPr/>
          </p:nvSpPr>
          <p:spPr>
            <a:xfrm>
              <a:off x="720688" y="3512711"/>
              <a:ext cx="3599432" cy="446254"/>
            </a:xfrm>
            <a:prstGeom prst="rect">
              <a:avLst/>
            </a:prstGeom>
          </p:spPr>
          <p:txBody>
            <a:bodyPr wrap="square" lIns="76179" tIns="38089" rIns="76179" bIns="38089">
              <a:spAutoFit/>
            </a:bodyPr>
            <a:lstStyle/>
            <a:p>
              <a:pPr marL="142835" indent="-142835" algn="just" eaLnBrk="1" hangingPunct="1">
                <a:buFont typeface="Arial" pitchFamily="34" charset="0"/>
                <a:buChar char="•"/>
              </a:pPr>
              <a:r>
                <a:rPr lang="ja-JP" altLang="en-US" sz="1200" b="1" dirty="0" smtClean="0">
                  <a:solidFill>
                    <a:schemeClr val="tx2"/>
                  </a:solidFill>
                  <a:latin typeface="微软雅黑 Light" pitchFamily="34" charset="-122"/>
                  <a:ea typeface="微软雅黑 Light" pitchFamily="34" charset="-122"/>
                </a:rPr>
                <a:t>中国政府は中国（上海）自由貿易試験区の成立を承認する</a:t>
              </a:r>
              <a:endParaRPr lang="en-US" altLang="zh-CN" sz="1200" b="1" dirty="0">
                <a:solidFill>
                  <a:schemeClr val="tx2"/>
                </a:solidFill>
                <a:latin typeface="微软雅黑 Light" pitchFamily="34" charset="-122"/>
                <a:ea typeface="微软雅黑 Light" pitchFamily="34" charset="-122"/>
              </a:endParaRPr>
            </a:p>
          </p:txBody>
        </p:sp>
        <p:grpSp>
          <p:nvGrpSpPr>
            <p:cNvPr id="31" name="组合 30"/>
            <p:cNvGrpSpPr/>
            <p:nvPr/>
          </p:nvGrpSpPr>
          <p:grpSpPr>
            <a:xfrm>
              <a:off x="220413" y="1006637"/>
              <a:ext cx="4099706" cy="3960440"/>
              <a:chOff x="220413" y="1006637"/>
              <a:chExt cx="4099706" cy="3960440"/>
            </a:xfrm>
          </p:grpSpPr>
          <p:grpSp>
            <p:nvGrpSpPr>
              <p:cNvPr id="2" name="Group 67"/>
              <p:cNvGrpSpPr>
                <a:grpSpLocks/>
              </p:cNvGrpSpPr>
              <p:nvPr/>
            </p:nvGrpSpPr>
            <p:grpSpPr bwMode="auto">
              <a:xfrm>
                <a:off x="220413" y="1006637"/>
                <a:ext cx="4099706" cy="3528392"/>
                <a:chOff x="717988" y="1385942"/>
                <a:chExt cx="3712606" cy="5945754"/>
              </a:xfrm>
            </p:grpSpPr>
            <p:grpSp>
              <p:nvGrpSpPr>
                <p:cNvPr id="3" name="Group 1"/>
                <p:cNvGrpSpPr>
                  <a:grpSpLocks/>
                </p:cNvGrpSpPr>
                <p:nvPr/>
              </p:nvGrpSpPr>
              <p:grpSpPr bwMode="auto">
                <a:xfrm>
                  <a:off x="717988" y="1385942"/>
                  <a:ext cx="3712606" cy="4280410"/>
                  <a:chOff x="3421489" y="5313954"/>
                  <a:chExt cx="3712377" cy="4280399"/>
                </a:xfrm>
              </p:grpSpPr>
              <p:grpSp>
                <p:nvGrpSpPr>
                  <p:cNvPr id="6" name="Group 5"/>
                  <p:cNvGrpSpPr>
                    <a:grpSpLocks/>
                  </p:cNvGrpSpPr>
                  <p:nvPr/>
                </p:nvGrpSpPr>
                <p:grpSpPr bwMode="auto">
                  <a:xfrm>
                    <a:off x="3421489" y="5313954"/>
                    <a:ext cx="3712377" cy="4280399"/>
                    <a:chOff x="3421489" y="4529094"/>
                    <a:chExt cx="3712377" cy="4280399"/>
                  </a:xfrm>
                </p:grpSpPr>
                <p:sp>
                  <p:nvSpPr>
                    <p:cNvPr id="12307" name="Rectangle 303"/>
                    <p:cNvSpPr>
                      <a:spLocks noChangeArrowheads="1"/>
                    </p:cNvSpPr>
                    <p:nvPr/>
                  </p:nvSpPr>
                  <p:spPr bwMode="auto">
                    <a:xfrm>
                      <a:off x="3865149" y="5346362"/>
                      <a:ext cx="3259368" cy="1089141"/>
                    </a:xfrm>
                    <a:prstGeom prst="rect">
                      <a:avLst/>
                    </a:prstGeom>
                    <a:noFill/>
                    <a:ln w="9525">
                      <a:noFill/>
                      <a:miter lim="800000"/>
                      <a:headEnd/>
                      <a:tailEnd/>
                    </a:ln>
                  </p:spPr>
                  <p:txBody>
                    <a:bodyPr>
                      <a:spAutoFit/>
                    </a:bodyPr>
                    <a:lstStyle/>
                    <a:p>
                      <a:pPr marL="142835" indent="-142835" algn="just" eaLnBrk="1" hangingPunct="1">
                        <a:buFont typeface="Arial" pitchFamily="34" charset="0"/>
                        <a:buChar char="•"/>
                      </a:pPr>
                      <a:r>
                        <a:rPr lang="ja-JP" altLang="en-US" sz="1200" b="1" dirty="0" smtClean="0">
                          <a:solidFill>
                            <a:schemeClr val="tx2"/>
                          </a:solidFill>
                          <a:latin typeface="微软雅黑 Light" pitchFamily="34" charset="-122"/>
                          <a:ea typeface="微软雅黑 Light" pitchFamily="34" charset="-122"/>
                        </a:rPr>
                        <a:t>中国共産党は全国代表大会で、上海</a:t>
                      </a:r>
                      <a:r>
                        <a:rPr lang="zh-CN" altLang="en-US" sz="1200" b="1" dirty="0" smtClean="0">
                          <a:solidFill>
                            <a:schemeClr val="tx2"/>
                          </a:solidFill>
                          <a:latin typeface="微软雅黑 Light" pitchFamily="34" charset="-122"/>
                          <a:ea typeface="微软雅黑 Light" pitchFamily="34" charset="-122"/>
                        </a:rPr>
                        <a:t>浦</a:t>
                      </a:r>
                      <a:r>
                        <a:rPr lang="ja-JP" altLang="en-US" sz="1200" b="1" dirty="0" smtClean="0">
                          <a:solidFill>
                            <a:schemeClr val="tx2"/>
                          </a:solidFill>
                          <a:latin typeface="微软雅黑 Light" pitchFamily="34" charset="-122"/>
                          <a:ea typeface="微软雅黑 Light" pitchFamily="34" charset="-122"/>
                        </a:rPr>
                        <a:t>東新区を中国の制度革新及び改革開放の先駆になると励ます</a:t>
                      </a:r>
                      <a:endParaRPr lang="zh-CN" altLang="en-US" sz="1200" b="1" dirty="0">
                        <a:solidFill>
                          <a:schemeClr val="tx2"/>
                        </a:solidFill>
                        <a:latin typeface="微软雅黑 Light" pitchFamily="34" charset="-122"/>
                        <a:ea typeface="微软雅黑 Light" pitchFamily="34" charset="-122"/>
                      </a:endParaRPr>
                    </a:p>
                  </p:txBody>
                </p:sp>
                <p:sp>
                  <p:nvSpPr>
                    <p:cNvPr id="12308" name="Rectangle 304"/>
                    <p:cNvSpPr>
                      <a:spLocks noChangeArrowheads="1"/>
                    </p:cNvSpPr>
                    <p:nvPr/>
                  </p:nvSpPr>
                  <p:spPr bwMode="auto">
                    <a:xfrm>
                      <a:off x="3421489" y="5346362"/>
                      <a:ext cx="479181" cy="466775"/>
                    </a:xfrm>
                    <a:prstGeom prst="rect">
                      <a:avLst/>
                    </a:prstGeom>
                    <a:noFill/>
                    <a:ln w="9525">
                      <a:noFill/>
                      <a:miter lim="800000"/>
                      <a:headEnd/>
                      <a:tailEnd/>
                    </a:ln>
                  </p:spPr>
                  <p:txBody>
                    <a:bodyPr wrap="none">
                      <a:spAutoFit/>
                    </a:bodyPr>
                    <a:lstStyle/>
                    <a:p>
                      <a:pPr algn="just" eaLnBrk="1" hangingPunct="1"/>
                      <a:r>
                        <a:rPr lang="en-US" altLang="zh-CN" sz="1200" b="1" dirty="0">
                          <a:solidFill>
                            <a:schemeClr val="tx2"/>
                          </a:solidFill>
                          <a:latin typeface="微软雅黑 Light" pitchFamily="34" charset="-122"/>
                          <a:ea typeface="微软雅黑 Light" pitchFamily="34" charset="-122"/>
                        </a:rPr>
                        <a:t>2002</a:t>
                      </a:r>
                    </a:p>
                  </p:txBody>
                </p:sp>
                <p:sp>
                  <p:nvSpPr>
                    <p:cNvPr id="12309" name="Rectangle 292"/>
                    <p:cNvSpPr>
                      <a:spLocks noChangeArrowheads="1"/>
                    </p:cNvSpPr>
                    <p:nvPr/>
                  </p:nvSpPr>
                  <p:spPr bwMode="auto">
                    <a:xfrm>
                      <a:off x="3865150" y="6299310"/>
                      <a:ext cx="3259368" cy="777958"/>
                    </a:xfrm>
                    <a:prstGeom prst="rect">
                      <a:avLst/>
                    </a:prstGeom>
                    <a:noFill/>
                    <a:ln w="9525">
                      <a:noFill/>
                      <a:miter lim="800000"/>
                      <a:headEnd/>
                      <a:tailEnd/>
                    </a:ln>
                  </p:spPr>
                  <p:txBody>
                    <a:bodyPr wrap="square">
                      <a:spAutoFit/>
                    </a:bodyPr>
                    <a:lstStyle/>
                    <a:p>
                      <a:pPr marL="142835" indent="-142835" algn="just" eaLnBrk="1" hangingPunct="1">
                        <a:buFont typeface="Arial" pitchFamily="34" charset="0"/>
                        <a:buChar char="•"/>
                      </a:pPr>
                      <a:r>
                        <a:rPr lang="ja-JP" altLang="en-US" sz="1200" b="1" dirty="0" smtClean="0">
                          <a:solidFill>
                            <a:schemeClr val="tx2"/>
                          </a:solidFill>
                          <a:latin typeface="微软雅黑 Light" pitchFamily="34" charset="-122"/>
                          <a:ea typeface="微软雅黑 Light" pitchFamily="34" charset="-122"/>
                        </a:rPr>
                        <a:t>中国政府は</a:t>
                      </a:r>
                      <a:r>
                        <a:rPr lang="zh-CN" altLang="en-US" sz="1200" b="1" dirty="0" smtClean="0">
                          <a:solidFill>
                            <a:schemeClr val="tx2"/>
                          </a:solidFill>
                          <a:latin typeface="微软雅黑 Light" pitchFamily="34" charset="-122"/>
                          <a:ea typeface="微软雅黑 Light" pitchFamily="34" charset="-122"/>
                        </a:rPr>
                        <a:t>浦</a:t>
                      </a:r>
                      <a:r>
                        <a:rPr lang="ja-JP" altLang="en-US" sz="1200" b="1" dirty="0" smtClean="0">
                          <a:solidFill>
                            <a:schemeClr val="tx2"/>
                          </a:solidFill>
                          <a:latin typeface="微软雅黑 Light" pitchFamily="34" charset="-122"/>
                          <a:ea typeface="微软雅黑 Light" pitchFamily="34" charset="-122"/>
                        </a:rPr>
                        <a:t>東新区の総合実験改革の展開と承認する</a:t>
                      </a:r>
                      <a:endParaRPr lang="zh-CN" altLang="en-US" sz="1200" b="1" dirty="0">
                        <a:solidFill>
                          <a:schemeClr val="tx2"/>
                        </a:solidFill>
                        <a:latin typeface="微软雅黑 Light" pitchFamily="34" charset="-122"/>
                        <a:ea typeface="微软雅黑 Light" pitchFamily="34" charset="-122"/>
                      </a:endParaRPr>
                    </a:p>
                  </p:txBody>
                </p:sp>
                <p:sp>
                  <p:nvSpPr>
                    <p:cNvPr id="12310" name="Rectangle 293"/>
                    <p:cNvSpPr>
                      <a:spLocks noChangeArrowheads="1"/>
                    </p:cNvSpPr>
                    <p:nvPr/>
                  </p:nvSpPr>
                  <p:spPr bwMode="auto">
                    <a:xfrm>
                      <a:off x="3429891" y="6280718"/>
                      <a:ext cx="479181" cy="466775"/>
                    </a:xfrm>
                    <a:prstGeom prst="rect">
                      <a:avLst/>
                    </a:prstGeom>
                    <a:noFill/>
                    <a:ln w="9525">
                      <a:noFill/>
                      <a:miter lim="800000"/>
                      <a:headEnd/>
                      <a:tailEnd/>
                    </a:ln>
                  </p:spPr>
                  <p:txBody>
                    <a:bodyPr wrap="none">
                      <a:spAutoFit/>
                    </a:bodyPr>
                    <a:lstStyle/>
                    <a:p>
                      <a:pPr algn="just" eaLnBrk="1" hangingPunct="1"/>
                      <a:r>
                        <a:rPr lang="en-US" altLang="zh-CN" sz="1200" b="1" dirty="0">
                          <a:solidFill>
                            <a:schemeClr val="tx2"/>
                          </a:solidFill>
                          <a:latin typeface="微软雅黑 Light" pitchFamily="34" charset="-122"/>
                          <a:ea typeface="微软雅黑 Light" pitchFamily="34" charset="-122"/>
                        </a:rPr>
                        <a:t>2005</a:t>
                      </a:r>
                    </a:p>
                  </p:txBody>
                </p:sp>
                <p:sp>
                  <p:nvSpPr>
                    <p:cNvPr id="12311" name="Rectangle 294"/>
                    <p:cNvSpPr>
                      <a:spLocks noChangeArrowheads="1"/>
                    </p:cNvSpPr>
                    <p:nvPr/>
                  </p:nvSpPr>
                  <p:spPr bwMode="auto">
                    <a:xfrm>
                      <a:off x="3865150" y="6974518"/>
                      <a:ext cx="3259367" cy="466775"/>
                    </a:xfrm>
                    <a:prstGeom prst="rect">
                      <a:avLst/>
                    </a:prstGeom>
                    <a:noFill/>
                    <a:ln w="9525">
                      <a:noFill/>
                      <a:miter lim="800000"/>
                      <a:headEnd/>
                      <a:tailEnd/>
                    </a:ln>
                  </p:spPr>
                  <p:txBody>
                    <a:bodyPr>
                      <a:spAutoFit/>
                    </a:bodyPr>
                    <a:lstStyle/>
                    <a:p>
                      <a:pPr marL="142835" indent="-142835" algn="just" eaLnBrk="1" hangingPunct="1">
                        <a:buFont typeface="Arial" pitchFamily="34" charset="0"/>
                        <a:buChar char="•"/>
                      </a:pPr>
                      <a:r>
                        <a:rPr lang="en-US" altLang="zh-CN" sz="1200" b="1" dirty="0" smtClean="0">
                          <a:solidFill>
                            <a:schemeClr val="tx2"/>
                          </a:solidFill>
                          <a:latin typeface="微软雅黑 Light" pitchFamily="34" charset="-122"/>
                          <a:ea typeface="微软雅黑 Light" pitchFamily="34" charset="-122"/>
                        </a:rPr>
                        <a:t>2010</a:t>
                      </a:r>
                      <a:r>
                        <a:rPr lang="ja-JP" altLang="en-US" sz="1200" b="1" dirty="0" smtClean="0">
                          <a:solidFill>
                            <a:schemeClr val="tx2"/>
                          </a:solidFill>
                          <a:latin typeface="微软雅黑 Light" pitchFamily="34" charset="-122"/>
                          <a:ea typeface="微软雅黑 Light" pitchFamily="34" charset="-122"/>
                        </a:rPr>
                        <a:t>上海万国博覧会の主催場所は</a:t>
                      </a:r>
                      <a:r>
                        <a:rPr lang="zh-CN" altLang="en-US" sz="1200" b="1" dirty="0" smtClean="0">
                          <a:solidFill>
                            <a:schemeClr val="tx2"/>
                          </a:solidFill>
                          <a:latin typeface="微软雅黑 Light" pitchFamily="34" charset="-122"/>
                          <a:ea typeface="微软雅黑 Light" pitchFamily="34" charset="-122"/>
                        </a:rPr>
                        <a:t>浦</a:t>
                      </a:r>
                      <a:r>
                        <a:rPr lang="ja-JP" altLang="en-US" sz="1200" b="1" dirty="0" smtClean="0">
                          <a:solidFill>
                            <a:schemeClr val="tx2"/>
                          </a:solidFill>
                          <a:latin typeface="微软雅黑 Light" pitchFamily="34" charset="-122"/>
                          <a:ea typeface="微软雅黑 Light" pitchFamily="34" charset="-122"/>
                        </a:rPr>
                        <a:t>東にする</a:t>
                      </a:r>
                      <a:endParaRPr lang="zh-CN" altLang="en-US" sz="1200" b="1" dirty="0">
                        <a:solidFill>
                          <a:schemeClr val="tx2"/>
                        </a:solidFill>
                        <a:latin typeface="微软雅黑 Light" pitchFamily="34" charset="-122"/>
                        <a:ea typeface="微软雅黑 Light" pitchFamily="34" charset="-122"/>
                      </a:endParaRPr>
                    </a:p>
                  </p:txBody>
                </p:sp>
                <p:sp>
                  <p:nvSpPr>
                    <p:cNvPr id="12312" name="Rectangle 295"/>
                    <p:cNvSpPr>
                      <a:spLocks noChangeArrowheads="1"/>
                    </p:cNvSpPr>
                    <p:nvPr/>
                  </p:nvSpPr>
                  <p:spPr bwMode="auto">
                    <a:xfrm>
                      <a:off x="3424533" y="6974518"/>
                      <a:ext cx="455749" cy="466775"/>
                    </a:xfrm>
                    <a:prstGeom prst="rect">
                      <a:avLst/>
                    </a:prstGeom>
                    <a:noFill/>
                    <a:ln w="9525">
                      <a:noFill/>
                      <a:miter lim="800000"/>
                      <a:headEnd/>
                      <a:tailEnd/>
                    </a:ln>
                  </p:spPr>
                  <p:txBody>
                    <a:bodyPr wrap="none">
                      <a:spAutoFit/>
                    </a:bodyPr>
                    <a:lstStyle/>
                    <a:p>
                      <a:pPr algn="just" eaLnBrk="1" hangingPunct="1"/>
                      <a:r>
                        <a:rPr lang="en-US" altLang="zh-CN" sz="1200" b="1" dirty="0">
                          <a:solidFill>
                            <a:schemeClr val="tx2"/>
                          </a:solidFill>
                          <a:latin typeface="微软雅黑 Light" pitchFamily="34" charset="-122"/>
                          <a:ea typeface="微软雅黑 Light" pitchFamily="34" charset="-122"/>
                        </a:rPr>
                        <a:t>2010</a:t>
                      </a:r>
                    </a:p>
                  </p:txBody>
                </p:sp>
                <p:sp>
                  <p:nvSpPr>
                    <p:cNvPr id="12313" name="Rectangle 298"/>
                    <p:cNvSpPr>
                      <a:spLocks noChangeArrowheads="1"/>
                    </p:cNvSpPr>
                    <p:nvPr/>
                  </p:nvSpPr>
                  <p:spPr bwMode="auto">
                    <a:xfrm>
                      <a:off x="3865149" y="7409169"/>
                      <a:ext cx="3268717" cy="1400324"/>
                    </a:xfrm>
                    <a:prstGeom prst="rect">
                      <a:avLst/>
                    </a:prstGeom>
                    <a:noFill/>
                    <a:ln w="9525">
                      <a:noFill/>
                      <a:miter lim="800000"/>
                      <a:headEnd/>
                      <a:tailEnd/>
                    </a:ln>
                  </p:spPr>
                  <p:txBody>
                    <a:bodyPr wrap="square">
                      <a:spAutoFit/>
                    </a:bodyPr>
                    <a:lstStyle/>
                    <a:p>
                      <a:pPr marL="142835" indent="-142835" algn="just" eaLnBrk="1" hangingPunct="1">
                        <a:buFont typeface="Arial" pitchFamily="34" charset="0"/>
                        <a:buChar char="•"/>
                      </a:pPr>
                      <a:r>
                        <a:rPr lang="ja-JP" altLang="en-US" sz="1200" b="1" dirty="0" smtClean="0">
                          <a:solidFill>
                            <a:schemeClr val="tx2"/>
                          </a:solidFill>
                          <a:latin typeface="微软雅黑 Light" pitchFamily="34" charset="-122"/>
                          <a:ea typeface="微软雅黑 Light" pitchFamily="34" charset="-122"/>
                        </a:rPr>
                        <a:t>上海「第十二回五年計画」は</a:t>
                      </a:r>
                      <a:r>
                        <a:rPr lang="zh-CN" altLang="en-US" sz="1200" b="1" dirty="0" smtClean="0">
                          <a:solidFill>
                            <a:schemeClr val="tx2"/>
                          </a:solidFill>
                          <a:latin typeface="微软雅黑 Light" pitchFamily="34" charset="-122"/>
                          <a:ea typeface="微软雅黑 Light" pitchFamily="34" charset="-122"/>
                        </a:rPr>
                        <a:t>浦</a:t>
                      </a:r>
                      <a:r>
                        <a:rPr lang="ja-JP" altLang="en-US" sz="1200" b="1" dirty="0" smtClean="0">
                          <a:solidFill>
                            <a:schemeClr val="tx2"/>
                          </a:solidFill>
                          <a:latin typeface="微软雅黑 Light" pitchFamily="34" charset="-122"/>
                          <a:ea typeface="微软雅黑 Light" pitchFamily="34" charset="-122"/>
                        </a:rPr>
                        <a:t>東新区に「</a:t>
                      </a:r>
                      <a:r>
                        <a:rPr lang="en-US" altLang="ja-JP" sz="1200" b="1" dirty="0" smtClean="0">
                          <a:solidFill>
                            <a:schemeClr val="tx2"/>
                          </a:solidFill>
                          <a:latin typeface="微软雅黑 Light" pitchFamily="34" charset="-122"/>
                          <a:ea typeface="微软雅黑 Light" pitchFamily="34" charset="-122"/>
                        </a:rPr>
                        <a:t>4</a:t>
                      </a:r>
                      <a:r>
                        <a:rPr lang="ja-JP" altLang="en-US" sz="1200" b="1" dirty="0" smtClean="0">
                          <a:solidFill>
                            <a:schemeClr val="tx2"/>
                          </a:solidFill>
                          <a:latin typeface="微软雅黑 Light" pitchFamily="34" charset="-122"/>
                          <a:ea typeface="微软雅黑 Light" pitchFamily="34" charset="-122"/>
                        </a:rPr>
                        <a:t>大中心建設」の加速実施には主導作用を発揮することと求める。それに、</a:t>
                      </a:r>
                      <a:r>
                        <a:rPr lang="ja-JP" altLang="en-US" sz="1200" b="1" dirty="0">
                          <a:solidFill>
                            <a:schemeClr val="tx2"/>
                          </a:solidFill>
                          <a:latin typeface="微软雅黑 Light" pitchFamily="34" charset="-122"/>
                          <a:ea typeface="微软雅黑 Light" pitchFamily="34" charset="-122"/>
                        </a:rPr>
                        <a:t>新興戦略産</a:t>
                      </a:r>
                      <a:r>
                        <a:rPr lang="ja-JP" altLang="en-US" sz="1200" b="1" dirty="0" smtClean="0">
                          <a:solidFill>
                            <a:schemeClr val="tx2"/>
                          </a:solidFill>
                          <a:latin typeface="微软雅黑 Light" pitchFamily="34" charset="-122"/>
                          <a:ea typeface="微软雅黑 Light" pitchFamily="34" charset="-122"/>
                        </a:rPr>
                        <a:t>業の改革発展にはリーダーとなることを期待する。</a:t>
                      </a:r>
                      <a:endParaRPr lang="en-US" altLang="zh-CN" sz="1200" b="1" dirty="0">
                        <a:solidFill>
                          <a:schemeClr val="tx2"/>
                        </a:solidFill>
                        <a:latin typeface="微软雅黑 Light" pitchFamily="34" charset="-122"/>
                        <a:ea typeface="微软雅黑 Light" pitchFamily="34" charset="-122"/>
                      </a:endParaRPr>
                    </a:p>
                  </p:txBody>
                </p:sp>
                <p:sp>
                  <p:nvSpPr>
                    <p:cNvPr id="12314" name="Rectangle 299"/>
                    <p:cNvSpPr>
                      <a:spLocks noChangeArrowheads="1"/>
                    </p:cNvSpPr>
                    <p:nvPr/>
                  </p:nvSpPr>
                  <p:spPr bwMode="auto">
                    <a:xfrm>
                      <a:off x="3441992" y="7409169"/>
                      <a:ext cx="445918" cy="466775"/>
                    </a:xfrm>
                    <a:prstGeom prst="rect">
                      <a:avLst/>
                    </a:prstGeom>
                    <a:noFill/>
                    <a:ln w="9525">
                      <a:noFill/>
                      <a:miter lim="800000"/>
                      <a:headEnd/>
                      <a:tailEnd/>
                    </a:ln>
                  </p:spPr>
                  <p:txBody>
                    <a:bodyPr wrap="none">
                      <a:spAutoFit/>
                    </a:bodyPr>
                    <a:lstStyle/>
                    <a:p>
                      <a:pPr algn="just" eaLnBrk="1" hangingPunct="1"/>
                      <a:r>
                        <a:rPr lang="en-US" altLang="zh-CN" sz="1200" b="1" dirty="0">
                          <a:solidFill>
                            <a:schemeClr val="tx2"/>
                          </a:solidFill>
                          <a:latin typeface="微软雅黑 Light" pitchFamily="34" charset="-122"/>
                          <a:ea typeface="微软雅黑 Light" pitchFamily="34" charset="-122"/>
                        </a:rPr>
                        <a:t>2011</a:t>
                      </a:r>
                    </a:p>
                  </p:txBody>
                </p:sp>
                <p:sp>
                  <p:nvSpPr>
                    <p:cNvPr id="12315" name="TextBox 309"/>
                    <p:cNvSpPr txBox="1">
                      <a:spLocks noChangeArrowheads="1"/>
                    </p:cNvSpPr>
                    <p:nvPr/>
                  </p:nvSpPr>
                  <p:spPr bwMode="auto">
                    <a:xfrm>
                      <a:off x="3465782" y="4529094"/>
                      <a:ext cx="2173116" cy="311183"/>
                    </a:xfrm>
                    <a:prstGeom prst="rect">
                      <a:avLst/>
                    </a:prstGeom>
                    <a:noFill/>
                    <a:ln w="9525">
                      <a:noFill/>
                      <a:miter lim="800000"/>
                      <a:headEnd/>
                      <a:tailEnd/>
                    </a:ln>
                  </p:spPr>
                  <p:txBody>
                    <a:bodyPr lIns="0" tIns="0" rIns="0" bIns="0">
                      <a:spAutoFit/>
                    </a:bodyPr>
                    <a:lstStyle/>
                    <a:p>
                      <a:pPr algn="just" eaLnBrk="1" hangingPunct="1">
                        <a:spcAft>
                          <a:spcPts val="250"/>
                        </a:spcAft>
                      </a:pPr>
                      <a:endParaRPr lang="en-US" altLang="en-US" sz="1200" b="1" dirty="0">
                        <a:solidFill>
                          <a:schemeClr val="tx2"/>
                        </a:solidFill>
                        <a:latin typeface="微软雅黑 Light" pitchFamily="34" charset="-122"/>
                        <a:ea typeface="微软雅黑 Light" pitchFamily="34" charset="-122"/>
                      </a:endParaRPr>
                    </a:p>
                  </p:txBody>
                </p:sp>
              </p:grpSp>
              <p:sp>
                <p:nvSpPr>
                  <p:cNvPr id="12305" name="Rectangle 27"/>
                  <p:cNvSpPr>
                    <a:spLocks noChangeArrowheads="1"/>
                  </p:cNvSpPr>
                  <p:nvPr/>
                </p:nvSpPr>
                <p:spPr bwMode="auto">
                  <a:xfrm>
                    <a:off x="3865150" y="5644967"/>
                    <a:ext cx="3259369" cy="466775"/>
                  </a:xfrm>
                  <a:prstGeom prst="rect">
                    <a:avLst/>
                  </a:prstGeom>
                  <a:noFill/>
                  <a:ln w="9525">
                    <a:noFill/>
                    <a:miter lim="800000"/>
                    <a:headEnd/>
                    <a:tailEnd/>
                  </a:ln>
                </p:spPr>
                <p:txBody>
                  <a:bodyPr wrap="square">
                    <a:spAutoFit/>
                  </a:bodyPr>
                  <a:lstStyle/>
                  <a:p>
                    <a:pPr marL="142835" indent="-142835" algn="just" eaLnBrk="1" hangingPunct="1">
                      <a:buFont typeface="Arial" pitchFamily="34" charset="0"/>
                      <a:buChar char="•"/>
                    </a:pPr>
                    <a:r>
                      <a:rPr lang="ja-JP" altLang="en-US" sz="1200" b="1" dirty="0" smtClean="0">
                        <a:solidFill>
                          <a:schemeClr val="tx2"/>
                        </a:solidFill>
                        <a:latin typeface="微软雅黑 Light" pitchFamily="34" charset="-122"/>
                        <a:ea typeface="微软雅黑 Light" pitchFamily="34" charset="-122"/>
                      </a:rPr>
                      <a:t>中国政府は上海・</a:t>
                    </a:r>
                    <a:r>
                      <a:rPr lang="zh-CN" altLang="en-US" sz="1200" b="1" dirty="0" smtClean="0">
                        <a:solidFill>
                          <a:schemeClr val="tx2"/>
                        </a:solidFill>
                        <a:latin typeface="微软雅黑 Light" pitchFamily="34" charset="-122"/>
                        <a:ea typeface="微软雅黑 Light" pitchFamily="34" charset="-122"/>
                      </a:rPr>
                      <a:t>浦</a:t>
                    </a:r>
                    <a:r>
                      <a:rPr lang="ja-JP" altLang="en-US" sz="1200" b="1" dirty="0" smtClean="0">
                        <a:solidFill>
                          <a:schemeClr val="tx2"/>
                        </a:solidFill>
                        <a:latin typeface="微软雅黑 Light" pitchFamily="34" charset="-122"/>
                        <a:ea typeface="微软雅黑 Light" pitchFamily="34" charset="-122"/>
                      </a:rPr>
                      <a:t>東を開発開放計画を公開</a:t>
                    </a:r>
                    <a:endParaRPr lang="zh-CN" altLang="en-US" sz="1200" b="1" dirty="0">
                      <a:solidFill>
                        <a:schemeClr val="tx2"/>
                      </a:solidFill>
                      <a:latin typeface="微软雅黑 Light" pitchFamily="34" charset="-122"/>
                      <a:ea typeface="微软雅黑 Light" pitchFamily="34" charset="-122"/>
                    </a:endParaRPr>
                  </a:p>
                </p:txBody>
              </p:sp>
              <p:sp>
                <p:nvSpPr>
                  <p:cNvPr id="12306" name="Rectangle 28"/>
                  <p:cNvSpPr>
                    <a:spLocks noChangeArrowheads="1"/>
                  </p:cNvSpPr>
                  <p:nvPr/>
                </p:nvSpPr>
                <p:spPr bwMode="auto">
                  <a:xfrm>
                    <a:off x="3425852" y="5644447"/>
                    <a:ext cx="455749" cy="466775"/>
                  </a:xfrm>
                  <a:prstGeom prst="rect">
                    <a:avLst/>
                  </a:prstGeom>
                  <a:noFill/>
                  <a:ln w="9525">
                    <a:noFill/>
                    <a:miter lim="800000"/>
                    <a:headEnd/>
                    <a:tailEnd/>
                  </a:ln>
                </p:spPr>
                <p:txBody>
                  <a:bodyPr wrap="none">
                    <a:spAutoFit/>
                  </a:bodyPr>
                  <a:lstStyle/>
                  <a:p>
                    <a:pPr algn="just" eaLnBrk="1" hangingPunct="1"/>
                    <a:r>
                      <a:rPr lang="en-US" altLang="zh-CN" sz="1200" b="1" dirty="0">
                        <a:solidFill>
                          <a:schemeClr val="tx2"/>
                        </a:solidFill>
                        <a:latin typeface="微软雅黑 Light" pitchFamily="34" charset="-122"/>
                        <a:ea typeface="微软雅黑 Light" pitchFamily="34" charset="-122"/>
                      </a:rPr>
                      <a:t>1990</a:t>
                    </a:r>
                    <a:endParaRPr lang="zh-CN" altLang="en-US" sz="1200" b="1" dirty="0">
                      <a:solidFill>
                        <a:schemeClr val="tx2"/>
                      </a:solidFill>
                      <a:latin typeface="微软雅黑 Light" pitchFamily="34" charset="-122"/>
                      <a:ea typeface="微软雅黑 Light" pitchFamily="34" charset="-122"/>
                    </a:endParaRPr>
                  </a:p>
                </p:txBody>
              </p:sp>
            </p:grpSp>
            <p:grpSp>
              <p:nvGrpSpPr>
                <p:cNvPr id="7" name="Group 69"/>
                <p:cNvGrpSpPr>
                  <a:grpSpLocks/>
                </p:cNvGrpSpPr>
                <p:nvPr/>
              </p:nvGrpSpPr>
              <p:grpSpPr bwMode="auto">
                <a:xfrm>
                  <a:off x="729706" y="5608969"/>
                  <a:ext cx="3691903" cy="1722727"/>
                  <a:chOff x="729706" y="5608969"/>
                  <a:chExt cx="3691903" cy="1722727"/>
                </a:xfrm>
              </p:grpSpPr>
              <p:sp>
                <p:nvSpPr>
                  <p:cNvPr id="12301" name="Rectangle 299"/>
                  <p:cNvSpPr>
                    <a:spLocks noChangeArrowheads="1"/>
                  </p:cNvSpPr>
                  <p:nvPr/>
                </p:nvSpPr>
                <p:spPr bwMode="auto">
                  <a:xfrm>
                    <a:off x="729706" y="5608969"/>
                    <a:ext cx="455777" cy="466776"/>
                  </a:xfrm>
                  <a:prstGeom prst="rect">
                    <a:avLst/>
                  </a:prstGeom>
                  <a:noFill/>
                  <a:ln w="9525">
                    <a:noFill/>
                    <a:miter lim="800000"/>
                    <a:headEnd/>
                    <a:tailEnd/>
                  </a:ln>
                </p:spPr>
                <p:txBody>
                  <a:bodyPr wrap="none">
                    <a:spAutoFit/>
                  </a:bodyPr>
                  <a:lstStyle/>
                  <a:p>
                    <a:pPr algn="just" eaLnBrk="1" hangingPunct="1"/>
                    <a:r>
                      <a:rPr lang="en-US" altLang="zh-CN" sz="1200" b="1" dirty="0">
                        <a:solidFill>
                          <a:schemeClr val="tx2"/>
                        </a:solidFill>
                        <a:latin typeface="微软雅黑 Light" pitchFamily="34" charset="-122"/>
                        <a:ea typeface="微软雅黑 Light" pitchFamily="34" charset="-122"/>
                      </a:rPr>
                      <a:t>2013</a:t>
                    </a:r>
                  </a:p>
                </p:txBody>
              </p:sp>
              <p:sp>
                <p:nvSpPr>
                  <p:cNvPr id="12302" name="Rectangle 294"/>
                  <p:cNvSpPr>
                    <a:spLocks noChangeArrowheads="1"/>
                  </p:cNvSpPr>
                  <p:nvPr/>
                </p:nvSpPr>
                <p:spPr bwMode="auto">
                  <a:xfrm>
                    <a:off x="1161677" y="6242553"/>
                    <a:ext cx="3259932" cy="1089143"/>
                  </a:xfrm>
                  <a:prstGeom prst="rect">
                    <a:avLst/>
                  </a:prstGeom>
                  <a:noFill/>
                  <a:ln w="9525">
                    <a:noFill/>
                    <a:miter lim="800000"/>
                    <a:headEnd/>
                    <a:tailEnd/>
                  </a:ln>
                </p:spPr>
                <p:txBody>
                  <a:bodyPr wrap="square">
                    <a:spAutoFit/>
                  </a:bodyPr>
                  <a:lstStyle/>
                  <a:p>
                    <a:pPr marL="142835" indent="-142835" algn="just" eaLnBrk="1" hangingPunct="1">
                      <a:buFont typeface="Arial" pitchFamily="34" charset="0"/>
                      <a:buChar char="•"/>
                    </a:pPr>
                    <a:r>
                      <a:rPr lang="ja-JP" altLang="en-US" sz="1200" b="1" dirty="0">
                        <a:solidFill>
                          <a:schemeClr val="tx2"/>
                        </a:solidFill>
                        <a:latin typeface="微软雅黑 Light" pitchFamily="34" charset="-122"/>
                        <a:ea typeface="微软雅黑 Light" pitchFamily="34" charset="-122"/>
                      </a:rPr>
                      <a:t>中国（上海）自由貿易試験</a:t>
                    </a:r>
                    <a:r>
                      <a:rPr lang="ja-JP" altLang="en-US" sz="1200" b="1" dirty="0" smtClean="0">
                        <a:solidFill>
                          <a:schemeClr val="tx2"/>
                        </a:solidFill>
                        <a:latin typeface="微软雅黑 Light" pitchFamily="34" charset="-122"/>
                        <a:ea typeface="微软雅黑 Light" pitchFamily="34" charset="-122"/>
                      </a:rPr>
                      <a:t>区は本来の</a:t>
                    </a:r>
                    <a:r>
                      <a:rPr lang="en-US" altLang="zh-CN" sz="1200" b="1" dirty="0" smtClean="0">
                        <a:solidFill>
                          <a:schemeClr val="tx2"/>
                        </a:solidFill>
                        <a:latin typeface="微软雅黑 Light" pitchFamily="34" charset="-122"/>
                        <a:ea typeface="微软雅黑 Light" pitchFamily="34" charset="-122"/>
                      </a:rPr>
                      <a:t>28.78</a:t>
                    </a:r>
                    <a:r>
                      <a:rPr lang="ja-JP" altLang="en-US" sz="1200" b="1" dirty="0" smtClean="0">
                        <a:solidFill>
                          <a:schemeClr val="tx2"/>
                        </a:solidFill>
                        <a:latin typeface="微软雅黑 Light" pitchFamily="34" charset="-122"/>
                        <a:ea typeface="微软雅黑 Light" pitchFamily="34" charset="-122"/>
                      </a:rPr>
                      <a:t>平方キロメートルから</a:t>
                    </a:r>
                    <a:r>
                      <a:rPr lang="en-US" altLang="zh-CN" sz="1200" b="1" dirty="0" smtClean="0">
                        <a:solidFill>
                          <a:schemeClr val="tx2"/>
                        </a:solidFill>
                        <a:latin typeface="微软雅黑 Light" pitchFamily="34" charset="-122"/>
                        <a:ea typeface="微软雅黑 Light" pitchFamily="34" charset="-122"/>
                      </a:rPr>
                      <a:t>120.7</a:t>
                    </a:r>
                    <a:r>
                      <a:rPr lang="ja-JP" altLang="en-US" sz="1200" b="1" dirty="0">
                        <a:solidFill>
                          <a:schemeClr val="tx2"/>
                        </a:solidFill>
                        <a:latin typeface="微软雅黑 Light" pitchFamily="34" charset="-122"/>
                        <a:ea typeface="微软雅黑 Light" pitchFamily="34" charset="-122"/>
                      </a:rPr>
                      <a:t>平方キロメー</a:t>
                    </a:r>
                    <a:r>
                      <a:rPr lang="ja-JP" altLang="en-US" sz="1200" b="1" dirty="0" smtClean="0">
                        <a:solidFill>
                          <a:schemeClr val="tx2"/>
                        </a:solidFill>
                        <a:latin typeface="微软雅黑 Light" pitchFamily="34" charset="-122"/>
                        <a:ea typeface="微软雅黑 Light" pitchFamily="34" charset="-122"/>
                      </a:rPr>
                      <a:t>トルまで拡張する</a:t>
                    </a:r>
                    <a:endParaRPr lang="zh-CN" altLang="en-US" sz="1200" b="1" dirty="0">
                      <a:solidFill>
                        <a:schemeClr val="tx2"/>
                      </a:solidFill>
                      <a:latin typeface="微软雅黑 Light" pitchFamily="34" charset="-122"/>
                      <a:ea typeface="微软雅黑 Light" pitchFamily="34" charset="-122"/>
                    </a:endParaRPr>
                  </a:p>
                </p:txBody>
              </p:sp>
              <p:sp>
                <p:nvSpPr>
                  <p:cNvPr id="12303" name="Rectangle 295"/>
                  <p:cNvSpPr>
                    <a:spLocks noChangeArrowheads="1"/>
                  </p:cNvSpPr>
                  <p:nvPr/>
                </p:nvSpPr>
                <p:spPr bwMode="auto">
                  <a:xfrm>
                    <a:off x="738108" y="6242553"/>
                    <a:ext cx="455777" cy="466776"/>
                  </a:xfrm>
                  <a:prstGeom prst="rect">
                    <a:avLst/>
                  </a:prstGeom>
                  <a:noFill/>
                  <a:ln w="9525">
                    <a:noFill/>
                    <a:miter lim="800000"/>
                    <a:headEnd/>
                    <a:tailEnd/>
                  </a:ln>
                </p:spPr>
                <p:txBody>
                  <a:bodyPr wrap="none">
                    <a:spAutoFit/>
                  </a:bodyPr>
                  <a:lstStyle/>
                  <a:p>
                    <a:pPr algn="just" eaLnBrk="1" hangingPunct="1"/>
                    <a:r>
                      <a:rPr lang="en-US" altLang="zh-CN" sz="1200" b="1" dirty="0">
                        <a:solidFill>
                          <a:schemeClr val="tx2"/>
                        </a:solidFill>
                        <a:latin typeface="微软雅黑 Light" pitchFamily="34" charset="-122"/>
                        <a:ea typeface="微软雅黑 Light" pitchFamily="34" charset="-122"/>
                      </a:rPr>
                      <a:t>2015</a:t>
                    </a:r>
                  </a:p>
                </p:txBody>
              </p:sp>
            </p:grpSp>
          </p:grpSp>
          <p:sp>
            <p:nvSpPr>
              <p:cNvPr id="29" name="Rectangle 295"/>
              <p:cNvSpPr>
                <a:spLocks noChangeArrowheads="1"/>
              </p:cNvSpPr>
              <p:nvPr/>
            </p:nvSpPr>
            <p:spPr bwMode="auto">
              <a:xfrm>
                <a:off x="251749" y="4546062"/>
                <a:ext cx="501682" cy="276999"/>
              </a:xfrm>
              <a:prstGeom prst="rect">
                <a:avLst/>
              </a:prstGeom>
              <a:noFill/>
              <a:ln w="9525">
                <a:noFill/>
                <a:miter lim="800000"/>
                <a:headEnd/>
                <a:tailEnd/>
              </a:ln>
            </p:spPr>
            <p:txBody>
              <a:bodyPr wrap="none">
                <a:spAutoFit/>
              </a:bodyPr>
              <a:lstStyle/>
              <a:p>
                <a:pPr algn="just" eaLnBrk="1" hangingPunct="1"/>
                <a:r>
                  <a:rPr lang="en-US" altLang="zh-CN" sz="1200" b="1" dirty="0">
                    <a:solidFill>
                      <a:schemeClr val="tx2"/>
                    </a:solidFill>
                    <a:latin typeface="微软雅黑 Light" pitchFamily="34" charset="-122"/>
                    <a:ea typeface="微软雅黑 Light" pitchFamily="34" charset="-122"/>
                  </a:rPr>
                  <a:t>2017</a:t>
                </a:r>
              </a:p>
            </p:txBody>
          </p:sp>
          <p:sp>
            <p:nvSpPr>
              <p:cNvPr id="30" name="Rectangle 294"/>
              <p:cNvSpPr>
                <a:spLocks noChangeArrowheads="1"/>
              </p:cNvSpPr>
              <p:nvPr/>
            </p:nvSpPr>
            <p:spPr bwMode="auto">
              <a:xfrm>
                <a:off x="717943" y="4505412"/>
                <a:ext cx="3599833" cy="461665"/>
              </a:xfrm>
              <a:prstGeom prst="rect">
                <a:avLst/>
              </a:prstGeom>
              <a:noFill/>
              <a:ln w="9525">
                <a:noFill/>
                <a:miter lim="800000"/>
                <a:headEnd/>
                <a:tailEnd/>
              </a:ln>
            </p:spPr>
            <p:txBody>
              <a:bodyPr wrap="square">
                <a:spAutoFit/>
              </a:bodyPr>
              <a:lstStyle/>
              <a:p>
                <a:pPr marL="142835" indent="-142835" algn="just" eaLnBrk="1" hangingPunct="1">
                  <a:buFont typeface="Arial" pitchFamily="34" charset="0"/>
                  <a:buChar char="•"/>
                </a:pPr>
                <a:r>
                  <a:rPr lang="ja-JP" altLang="en-US" sz="1200" b="1" dirty="0" smtClean="0">
                    <a:solidFill>
                      <a:schemeClr val="tx2"/>
                    </a:solidFill>
                    <a:latin typeface="微软雅黑 Light" pitchFamily="34" charset="-122"/>
                    <a:ea typeface="微软雅黑 Light" pitchFamily="34" charset="-122"/>
                  </a:rPr>
                  <a:t>国務院は</a:t>
                </a:r>
                <a:r>
                  <a:rPr lang="en-US" altLang="ja-JP" sz="1200" b="1" dirty="0" smtClean="0">
                    <a:solidFill>
                      <a:schemeClr val="tx2"/>
                    </a:solidFill>
                    <a:latin typeface="微软雅黑 Light" pitchFamily="34" charset="-122"/>
                    <a:ea typeface="微软雅黑 Light" pitchFamily="34" charset="-122"/>
                  </a:rPr>
                  <a:t>『</a:t>
                </a:r>
                <a:r>
                  <a:rPr lang="ja-JP" altLang="en-US" sz="1200" b="1" dirty="0" smtClean="0">
                    <a:solidFill>
                      <a:schemeClr val="tx2"/>
                    </a:solidFill>
                    <a:latin typeface="微软雅黑 Light" pitchFamily="34" charset="-122"/>
                    <a:ea typeface="微软雅黑 Light" pitchFamily="34" charset="-122"/>
                  </a:rPr>
                  <a:t>全面的に中国（上海）自由貿易試験区を改革開放する方案</a:t>
                </a:r>
                <a:r>
                  <a:rPr lang="en-US" altLang="ja-JP" sz="1200" b="1" dirty="0" smtClean="0">
                    <a:solidFill>
                      <a:schemeClr val="tx2"/>
                    </a:solidFill>
                    <a:latin typeface="微软雅黑 Light" pitchFamily="34" charset="-122"/>
                    <a:ea typeface="微软雅黑 Light" pitchFamily="34" charset="-122"/>
                  </a:rPr>
                  <a:t>』</a:t>
                </a:r>
                <a:r>
                  <a:rPr lang="ja-JP" altLang="en-US" sz="1200" b="1" dirty="0" smtClean="0">
                    <a:solidFill>
                      <a:schemeClr val="tx2"/>
                    </a:solidFill>
                    <a:latin typeface="微软雅黑 Light" pitchFamily="34" charset="-122"/>
                    <a:ea typeface="微软雅黑 Light" pitchFamily="34" charset="-122"/>
                  </a:rPr>
                  <a:t>を出版発表する</a:t>
                </a:r>
                <a:endParaRPr lang="zh-CN" altLang="en-US" sz="1200" b="1" dirty="0">
                  <a:solidFill>
                    <a:schemeClr val="tx2"/>
                  </a:solidFill>
                  <a:latin typeface="微软雅黑 Light" pitchFamily="34" charset="-122"/>
                  <a:ea typeface="微软雅黑 Light" pitchFamily="34" charset="-122"/>
                </a:endParaRPr>
              </a:p>
            </p:txBody>
          </p:sp>
        </p:grpSp>
      </p:grpSp>
    </p:spTree>
  </p:cSld>
  <p:clrMapOvr>
    <a:masterClrMapping/>
  </p:clrMapOvr>
  <p:transition spd="med">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2" name="TextBox 11"/>
          <p:cNvSpPr txBox="1">
            <a:spLocks noChangeArrowheads="1"/>
          </p:cNvSpPr>
          <p:nvPr/>
        </p:nvSpPr>
        <p:spPr bwMode="auto">
          <a:xfrm>
            <a:off x="504000" y="842051"/>
            <a:ext cx="8316472" cy="2161747"/>
          </a:xfrm>
          <a:prstGeom prst="rect">
            <a:avLst/>
          </a:prstGeom>
          <a:noFill/>
          <a:ln w="9525">
            <a:noFill/>
            <a:miter lim="800000"/>
            <a:headEnd/>
            <a:tailEnd/>
          </a:ln>
        </p:spPr>
        <p:txBody>
          <a:bodyPr wrap="square" lIns="0" tIns="46800" rIns="0" bIns="46800">
            <a:spAutoFit/>
          </a:bodyPr>
          <a:lstStyle/>
          <a:p>
            <a:pPr marL="301541" lvl="1" indent="-238058" algn="just" eaLnBrk="1" hangingPunct="1">
              <a:lnSpc>
                <a:spcPct val="150000"/>
              </a:lnSpc>
              <a:spcBef>
                <a:spcPts val="167"/>
              </a:spcBef>
              <a:buFont typeface="Wingdings" pitchFamily="2" charset="2"/>
              <a:buChar char="ü"/>
            </a:pPr>
            <a:r>
              <a:rPr lang="en-US" altLang="zh-CN" sz="1400" b="1" dirty="0" smtClean="0">
                <a:solidFill>
                  <a:schemeClr val="tx2"/>
                </a:solidFill>
                <a:latin typeface="微软雅黑" pitchFamily="34" charset="-122"/>
                <a:ea typeface="微软雅黑" pitchFamily="34" charset="-122"/>
                <a:cs typeface="Arial" pitchFamily="34" charset="0"/>
              </a:rPr>
              <a:t>2018</a:t>
            </a:r>
            <a:r>
              <a:rPr lang="ja-JP" altLang="en-US" sz="1400" b="1" dirty="0" smtClean="0">
                <a:solidFill>
                  <a:schemeClr val="tx2"/>
                </a:solidFill>
                <a:latin typeface="微软雅黑" pitchFamily="34" charset="-122"/>
                <a:ea typeface="微软雅黑" pitchFamily="34" charset="-122"/>
                <a:cs typeface="Arial" pitchFamily="34" charset="0"/>
              </a:rPr>
              <a:t>年</a:t>
            </a:r>
            <a:r>
              <a:rPr lang="en-US" altLang="zh-CN" sz="1400" b="1" dirty="0" smtClean="0">
                <a:solidFill>
                  <a:schemeClr val="tx2"/>
                </a:solidFill>
                <a:latin typeface="微软雅黑" pitchFamily="34" charset="-122"/>
                <a:ea typeface="微软雅黑" pitchFamily="34" charset="-122"/>
                <a:cs typeface="Arial" pitchFamily="34" charset="0"/>
              </a:rPr>
              <a:t>9</a:t>
            </a:r>
            <a:r>
              <a:rPr lang="ja-JP" altLang="en-US" sz="1400" b="1" dirty="0" smtClean="0">
                <a:solidFill>
                  <a:schemeClr val="tx2"/>
                </a:solidFill>
                <a:latin typeface="微软雅黑" pitchFamily="34" charset="-122"/>
                <a:ea typeface="微软雅黑" pitchFamily="34" charset="-122"/>
                <a:cs typeface="Arial" pitchFamily="34" charset="0"/>
              </a:rPr>
              <a:t>月まで</a:t>
            </a:r>
            <a:r>
              <a:rPr lang="zh-CN" altLang="en-US" sz="1400" b="1" dirty="0" smtClean="0">
                <a:solidFill>
                  <a:schemeClr val="tx2"/>
                </a:solidFill>
                <a:latin typeface="微软雅黑" pitchFamily="34" charset="-122"/>
                <a:ea typeface="微软雅黑" pitchFamily="34" charset="-122"/>
                <a:cs typeface="Arial" pitchFamily="34" charset="0"/>
              </a:rPr>
              <a:t>，</a:t>
            </a:r>
            <a:r>
              <a:rPr lang="ja-JP" altLang="en-US" sz="1400" b="1" dirty="0" smtClean="0">
                <a:solidFill>
                  <a:schemeClr val="tx2"/>
                </a:solidFill>
                <a:latin typeface="微软雅黑" pitchFamily="34" charset="-122"/>
                <a:ea typeface="微软雅黑" pitchFamily="34" charset="-122"/>
                <a:cs typeface="Arial" pitchFamily="34" charset="0"/>
              </a:rPr>
              <a:t>世界</a:t>
            </a:r>
            <a:r>
              <a:rPr lang="en-US" altLang="ja-JP" sz="1400" b="1" dirty="0" smtClean="0">
                <a:solidFill>
                  <a:schemeClr val="tx2"/>
                </a:solidFill>
                <a:latin typeface="微软雅黑" pitchFamily="34" charset="-122"/>
                <a:ea typeface="微软雅黑" pitchFamily="34" charset="-122"/>
                <a:cs typeface="Arial" pitchFamily="34" charset="0"/>
              </a:rPr>
              <a:t>161</a:t>
            </a:r>
            <a:r>
              <a:rPr lang="ja-JP" altLang="en-US" sz="1400" b="1" dirty="0">
                <a:solidFill>
                  <a:schemeClr val="tx2"/>
                </a:solidFill>
                <a:latin typeface="微软雅黑" pitchFamily="34" charset="-122"/>
                <a:ea typeface="微软雅黑" pitchFamily="34" charset="-122"/>
                <a:cs typeface="Arial" pitchFamily="34" charset="0"/>
              </a:rPr>
              <a:t>の</a:t>
            </a:r>
            <a:r>
              <a:rPr lang="ja-JP" altLang="en-US" sz="1400" b="1" dirty="0" smtClean="0">
                <a:solidFill>
                  <a:schemeClr val="tx2"/>
                </a:solidFill>
                <a:latin typeface="微软雅黑" pitchFamily="34" charset="-122"/>
                <a:ea typeface="微软雅黑" pitchFamily="34" charset="-122"/>
                <a:cs typeface="Arial" pitchFamily="34" charset="0"/>
              </a:rPr>
              <a:t>国とエリアは</a:t>
            </a:r>
            <a:r>
              <a:rPr lang="zh-CN" altLang="en-US" sz="1400" b="1" dirty="0" smtClean="0">
                <a:solidFill>
                  <a:schemeClr val="tx2"/>
                </a:solidFill>
                <a:latin typeface="微软雅黑" pitchFamily="34" charset="-122"/>
                <a:ea typeface="微软雅黑" pitchFamily="34" charset="-122"/>
                <a:cs typeface="Arial" pitchFamily="34" charset="0"/>
              </a:rPr>
              <a:t>浦</a:t>
            </a:r>
            <a:r>
              <a:rPr lang="ja-JP" altLang="en-US" sz="1400" b="1" dirty="0" smtClean="0">
                <a:solidFill>
                  <a:schemeClr val="tx2"/>
                </a:solidFill>
                <a:latin typeface="微软雅黑" pitchFamily="34" charset="-122"/>
                <a:ea typeface="微软雅黑" pitchFamily="34" charset="-122"/>
                <a:cs typeface="Arial" pitchFamily="34" charset="0"/>
              </a:rPr>
              <a:t>東で投資、プロジェクトが累計</a:t>
            </a:r>
            <a:r>
              <a:rPr lang="en-US" altLang="ja-JP" sz="1400" b="1" dirty="0" smtClean="0">
                <a:solidFill>
                  <a:schemeClr val="tx2"/>
                </a:solidFill>
                <a:latin typeface="微软雅黑" pitchFamily="34" charset="-122"/>
                <a:ea typeface="微软雅黑" pitchFamily="34" charset="-122"/>
                <a:cs typeface="Arial" pitchFamily="34" charset="0"/>
              </a:rPr>
              <a:t>3.3</a:t>
            </a:r>
            <a:r>
              <a:rPr lang="ja-JP" altLang="en-US" sz="1400" b="1" dirty="0" smtClean="0">
                <a:solidFill>
                  <a:schemeClr val="tx2"/>
                </a:solidFill>
                <a:latin typeface="微软雅黑" pitchFamily="34" charset="-122"/>
                <a:ea typeface="微软雅黑" pitchFamily="34" charset="-122"/>
                <a:cs typeface="Arial" pitchFamily="34" charset="0"/>
              </a:rPr>
              <a:t>万件；</a:t>
            </a:r>
            <a:endParaRPr lang="en-US" altLang="zh-CN" sz="1400" b="1" dirty="0">
              <a:solidFill>
                <a:schemeClr val="tx2"/>
              </a:solidFill>
              <a:latin typeface="微软雅黑" pitchFamily="34" charset="-122"/>
              <a:ea typeface="微软雅黑" pitchFamily="34" charset="-122"/>
              <a:cs typeface="Arial" pitchFamily="34" charset="0"/>
            </a:endParaRPr>
          </a:p>
          <a:p>
            <a:pPr marL="301541" lvl="1" indent="-238058" algn="just" eaLnBrk="1" hangingPunct="1">
              <a:lnSpc>
                <a:spcPct val="150000"/>
              </a:lnSpc>
              <a:spcBef>
                <a:spcPts val="167"/>
              </a:spcBef>
            </a:pPr>
            <a:r>
              <a:rPr lang="zh-CN" altLang="en-US" sz="1400" dirty="0">
                <a:solidFill>
                  <a:schemeClr val="tx2"/>
                </a:solidFill>
                <a:latin typeface="微软雅黑" pitchFamily="34" charset="-122"/>
                <a:ea typeface="微软雅黑" pitchFamily="34" charset="-122"/>
                <a:cs typeface="Arial" pitchFamily="34" charset="0"/>
              </a:rPr>
              <a:t>     </a:t>
            </a:r>
            <a:r>
              <a:rPr lang="ja-JP" altLang="en-US" sz="1400" dirty="0" smtClean="0">
                <a:solidFill>
                  <a:schemeClr val="tx2"/>
                </a:solidFill>
                <a:latin typeface="微软雅黑" pitchFamily="34" charset="-122"/>
                <a:ea typeface="微软雅黑" pitchFamily="34" charset="-122"/>
                <a:cs typeface="Arial" pitchFamily="34" charset="0"/>
              </a:rPr>
              <a:t>その中、</a:t>
            </a:r>
            <a:r>
              <a:rPr lang="en-US" altLang="ja-JP" sz="1400" dirty="0" smtClean="0">
                <a:solidFill>
                  <a:schemeClr val="tx2"/>
                </a:solidFill>
                <a:latin typeface="微软雅黑" pitchFamily="34" charset="-122"/>
                <a:ea typeface="微软雅黑" pitchFamily="34" charset="-122"/>
                <a:cs typeface="Arial" pitchFamily="34" charset="0"/>
              </a:rPr>
              <a:t>3332</a:t>
            </a:r>
            <a:r>
              <a:rPr lang="ja-JP" altLang="en-US" sz="1400" dirty="0" smtClean="0">
                <a:solidFill>
                  <a:schemeClr val="tx2"/>
                </a:solidFill>
                <a:latin typeface="微软雅黑" pitchFamily="34" charset="-122"/>
                <a:ea typeface="微软雅黑" pitchFamily="34" charset="-122"/>
                <a:cs typeface="Arial" pitchFamily="34" charset="0"/>
              </a:rPr>
              <a:t>件のプロジェクトは日本からであり、新区全体外資投資プロジェクトの</a:t>
            </a:r>
            <a:r>
              <a:rPr lang="en-US" altLang="ja-JP" sz="1400" dirty="0" smtClean="0">
                <a:solidFill>
                  <a:schemeClr val="tx2"/>
                </a:solidFill>
                <a:latin typeface="微软雅黑" pitchFamily="34" charset="-122"/>
                <a:ea typeface="微软雅黑" pitchFamily="34" charset="-122"/>
                <a:cs typeface="Arial" pitchFamily="34" charset="0"/>
              </a:rPr>
              <a:t>10%</a:t>
            </a:r>
            <a:r>
              <a:rPr lang="ja-JP" altLang="en-US" sz="1400" dirty="0" smtClean="0">
                <a:solidFill>
                  <a:schemeClr val="tx2"/>
                </a:solidFill>
                <a:latin typeface="微软雅黑" pitchFamily="34" charset="-122"/>
                <a:ea typeface="微软雅黑" pitchFamily="34" charset="-122"/>
                <a:cs typeface="Arial" pitchFamily="34" charset="0"/>
              </a:rPr>
              <a:t>を占める</a:t>
            </a:r>
            <a:r>
              <a:rPr lang="zh-CN" altLang="en-US" sz="1400" dirty="0" smtClean="0">
                <a:solidFill>
                  <a:schemeClr val="tx2"/>
                </a:solidFill>
                <a:latin typeface="微软雅黑" pitchFamily="34" charset="-122"/>
                <a:ea typeface="微软雅黑" pitchFamily="34" charset="-122"/>
                <a:cs typeface="Arial" pitchFamily="34" charset="0"/>
              </a:rPr>
              <a:t>。</a:t>
            </a:r>
            <a:endParaRPr lang="en-US" altLang="zh-CN" sz="1400" dirty="0">
              <a:solidFill>
                <a:schemeClr val="tx2"/>
              </a:solidFill>
              <a:latin typeface="微软雅黑" pitchFamily="34" charset="-122"/>
              <a:ea typeface="微软雅黑" pitchFamily="34" charset="-122"/>
              <a:cs typeface="Arial" pitchFamily="34" charset="0"/>
            </a:endParaRPr>
          </a:p>
          <a:p>
            <a:pPr marL="301541" lvl="1" indent="-238058" algn="just" eaLnBrk="1" hangingPunct="1">
              <a:lnSpc>
                <a:spcPct val="150000"/>
              </a:lnSpc>
              <a:spcBef>
                <a:spcPts val="167"/>
              </a:spcBef>
              <a:buFont typeface="Wingdings" pitchFamily="2" charset="2"/>
              <a:buChar char="ü"/>
            </a:pPr>
            <a:r>
              <a:rPr lang="zh-CN" altLang="en-US" sz="1400" b="1" dirty="0" smtClean="0">
                <a:solidFill>
                  <a:schemeClr val="tx2"/>
                </a:solidFill>
                <a:latin typeface="微软雅黑" pitchFamily="34" charset="-122"/>
                <a:ea typeface="微软雅黑" pitchFamily="34" charset="-122"/>
                <a:cs typeface="Arial" pitchFamily="34" charset="0"/>
              </a:rPr>
              <a:t>浦</a:t>
            </a:r>
            <a:r>
              <a:rPr lang="ja-JP" altLang="en-US" sz="1400" b="1" dirty="0" smtClean="0">
                <a:solidFill>
                  <a:schemeClr val="tx2"/>
                </a:solidFill>
                <a:latin typeface="微软雅黑" pitchFamily="34" charset="-122"/>
                <a:ea typeface="微软雅黑" pitchFamily="34" charset="-122"/>
                <a:cs typeface="Arial" pitchFamily="34" charset="0"/>
              </a:rPr>
              <a:t>東新区は契約</a:t>
            </a:r>
            <a:r>
              <a:rPr lang="ja-JP" altLang="en-US" sz="1400" b="1" dirty="0">
                <a:solidFill>
                  <a:schemeClr val="tx2"/>
                </a:solidFill>
                <a:latin typeface="微软雅黑" pitchFamily="34" charset="-122"/>
                <a:ea typeface="微软雅黑" pitchFamily="34" charset="-122"/>
                <a:cs typeface="Arial" pitchFamily="34" charset="0"/>
              </a:rPr>
              <a:t>した</a:t>
            </a:r>
            <a:r>
              <a:rPr lang="ja-JP" altLang="en-US" sz="1400" b="1" dirty="0" smtClean="0">
                <a:solidFill>
                  <a:schemeClr val="tx2"/>
                </a:solidFill>
                <a:latin typeface="微软雅黑" pitchFamily="34" charset="-122"/>
                <a:ea typeface="微软雅黑" pitchFamily="34" charset="-122"/>
                <a:cs typeface="Arial" pitchFamily="34" charset="0"/>
              </a:rPr>
              <a:t>外資金</a:t>
            </a:r>
            <a:r>
              <a:rPr lang="ja-JP" altLang="en-US" sz="1400" b="1" dirty="0">
                <a:solidFill>
                  <a:schemeClr val="tx2"/>
                </a:solidFill>
                <a:latin typeface="微软雅黑" pitchFamily="34" charset="-122"/>
                <a:ea typeface="微软雅黑" pitchFamily="34" charset="-122"/>
                <a:cs typeface="Arial" pitchFamily="34" charset="0"/>
              </a:rPr>
              <a:t>額は累計</a:t>
            </a:r>
            <a:r>
              <a:rPr lang="en-US" altLang="ja-JP" sz="1400" b="1" dirty="0" smtClean="0">
                <a:solidFill>
                  <a:schemeClr val="tx2"/>
                </a:solidFill>
                <a:latin typeface="微软雅黑" pitchFamily="34" charset="-122"/>
                <a:ea typeface="微软雅黑" pitchFamily="34" charset="-122"/>
                <a:cs typeface="Arial" pitchFamily="34" charset="0"/>
              </a:rPr>
              <a:t>2183.6</a:t>
            </a:r>
            <a:r>
              <a:rPr lang="ja-JP" altLang="en-US" sz="1400" b="1" dirty="0" smtClean="0">
                <a:solidFill>
                  <a:schemeClr val="tx2"/>
                </a:solidFill>
                <a:latin typeface="微软雅黑" pitchFamily="34" charset="-122"/>
                <a:ea typeface="微软雅黑" pitchFamily="34" charset="-122"/>
                <a:cs typeface="Arial" pitchFamily="34" charset="0"/>
              </a:rPr>
              <a:t>億ドル、確実投じた外資金</a:t>
            </a:r>
            <a:r>
              <a:rPr lang="ja-JP" altLang="en-US" sz="1400" b="1" dirty="0">
                <a:solidFill>
                  <a:schemeClr val="tx2"/>
                </a:solidFill>
                <a:latin typeface="微软雅黑" pitchFamily="34" charset="-122"/>
                <a:ea typeface="微软雅黑" pitchFamily="34" charset="-122"/>
                <a:cs typeface="Arial" pitchFamily="34" charset="0"/>
              </a:rPr>
              <a:t>額は累計</a:t>
            </a:r>
            <a:r>
              <a:rPr lang="en-US" altLang="zh-CN" sz="1400" b="1" dirty="0" smtClean="0">
                <a:solidFill>
                  <a:schemeClr val="tx2"/>
                </a:solidFill>
                <a:latin typeface="微软雅黑" pitchFamily="34" charset="-122"/>
                <a:ea typeface="微软雅黑" pitchFamily="34" charset="-122"/>
                <a:cs typeface="Arial" pitchFamily="34" charset="0"/>
              </a:rPr>
              <a:t>849.6</a:t>
            </a:r>
            <a:r>
              <a:rPr lang="ja-JP" altLang="en-US" sz="1400" b="1" dirty="0" smtClean="0">
                <a:solidFill>
                  <a:schemeClr val="tx2"/>
                </a:solidFill>
                <a:latin typeface="微软雅黑" pitchFamily="34" charset="-122"/>
                <a:ea typeface="微软雅黑" pitchFamily="34" charset="-122"/>
                <a:cs typeface="Arial" pitchFamily="34" charset="0"/>
              </a:rPr>
              <a:t>億ドル</a:t>
            </a:r>
            <a:r>
              <a:rPr lang="zh-CN" altLang="en-US" sz="1400" b="1" dirty="0" smtClean="0">
                <a:solidFill>
                  <a:schemeClr val="tx2"/>
                </a:solidFill>
                <a:latin typeface="微软雅黑" pitchFamily="34" charset="-122"/>
                <a:ea typeface="微软雅黑" pitchFamily="34" charset="-122"/>
                <a:cs typeface="Arial" pitchFamily="34" charset="0"/>
              </a:rPr>
              <a:t>；</a:t>
            </a:r>
            <a:endParaRPr lang="en-US" altLang="zh-CN" sz="1400" b="1" dirty="0">
              <a:solidFill>
                <a:schemeClr val="tx2"/>
              </a:solidFill>
              <a:latin typeface="微软雅黑" pitchFamily="34" charset="-122"/>
              <a:ea typeface="微软雅黑" pitchFamily="34" charset="-122"/>
              <a:cs typeface="Arial" pitchFamily="34" charset="0"/>
            </a:endParaRPr>
          </a:p>
          <a:p>
            <a:pPr marL="301541" lvl="1" indent="-238058" algn="just" eaLnBrk="1" hangingPunct="1">
              <a:lnSpc>
                <a:spcPct val="150000"/>
              </a:lnSpc>
              <a:spcBef>
                <a:spcPts val="167"/>
              </a:spcBef>
            </a:pPr>
            <a:r>
              <a:rPr lang="zh-CN" altLang="en-US" sz="1400" dirty="0">
                <a:solidFill>
                  <a:schemeClr val="tx2"/>
                </a:solidFill>
                <a:latin typeface="微软雅黑" pitchFamily="34" charset="-122"/>
                <a:ea typeface="微软雅黑" pitchFamily="34" charset="-122"/>
                <a:cs typeface="Arial" pitchFamily="34" charset="0"/>
              </a:rPr>
              <a:t>     </a:t>
            </a:r>
            <a:r>
              <a:rPr lang="ja-JP" altLang="en-US" sz="1400" dirty="0" smtClean="0">
                <a:solidFill>
                  <a:schemeClr val="tx2"/>
                </a:solidFill>
                <a:latin typeface="微软雅黑" pitchFamily="34" charset="-122"/>
                <a:ea typeface="微软雅黑" pitchFamily="34" charset="-122"/>
                <a:cs typeface="Arial" pitchFamily="34" charset="0"/>
              </a:rPr>
              <a:t>日本からの契約した外資金額は累計</a:t>
            </a:r>
            <a:r>
              <a:rPr lang="en-US" altLang="zh-CN" sz="1400" dirty="0" smtClean="0">
                <a:solidFill>
                  <a:schemeClr val="tx2"/>
                </a:solidFill>
                <a:latin typeface="微软雅黑" pitchFamily="34" charset="-122"/>
                <a:ea typeface="微软雅黑" pitchFamily="34" charset="-122"/>
                <a:cs typeface="Arial" pitchFamily="34" charset="0"/>
              </a:rPr>
              <a:t>106.7</a:t>
            </a:r>
            <a:r>
              <a:rPr lang="ja-JP" altLang="en-US" sz="1400" dirty="0" smtClean="0">
                <a:solidFill>
                  <a:schemeClr val="tx2"/>
                </a:solidFill>
                <a:latin typeface="微软雅黑" pitchFamily="34" charset="-122"/>
                <a:ea typeface="微软雅黑" pitchFamily="34" charset="-122"/>
                <a:cs typeface="Arial" pitchFamily="34" charset="0"/>
              </a:rPr>
              <a:t>億ドル、新区契約外資金額総額の</a:t>
            </a:r>
            <a:r>
              <a:rPr lang="en-US" altLang="ja-JP" sz="1400" dirty="0" smtClean="0">
                <a:solidFill>
                  <a:schemeClr val="tx2"/>
                </a:solidFill>
                <a:latin typeface="微软雅黑" pitchFamily="34" charset="-122"/>
                <a:ea typeface="微软雅黑" pitchFamily="34" charset="-122"/>
                <a:cs typeface="Arial" pitchFamily="34" charset="0"/>
              </a:rPr>
              <a:t>4.9%</a:t>
            </a:r>
            <a:r>
              <a:rPr lang="ja-JP" altLang="en-US" sz="1400" dirty="0" smtClean="0">
                <a:solidFill>
                  <a:schemeClr val="tx2"/>
                </a:solidFill>
                <a:latin typeface="微软雅黑" pitchFamily="34" charset="-122"/>
                <a:ea typeface="微软雅黑" pitchFamily="34" charset="-122"/>
                <a:cs typeface="Arial" pitchFamily="34" charset="0"/>
              </a:rPr>
              <a:t>を占める。</a:t>
            </a:r>
            <a:endParaRPr lang="en-US" altLang="zh-CN" sz="1400" dirty="0">
              <a:solidFill>
                <a:schemeClr val="tx2"/>
              </a:solidFill>
              <a:latin typeface="微软雅黑" pitchFamily="34" charset="-122"/>
              <a:ea typeface="微软雅黑" pitchFamily="34" charset="-122"/>
              <a:cs typeface="Arial" pitchFamily="34" charset="0"/>
            </a:endParaRPr>
          </a:p>
          <a:p>
            <a:pPr marL="301541" lvl="1" indent="-238058" algn="just" eaLnBrk="1" hangingPunct="1">
              <a:lnSpc>
                <a:spcPct val="150000"/>
              </a:lnSpc>
              <a:spcBef>
                <a:spcPts val="167"/>
              </a:spcBef>
              <a:buFont typeface="Wingdings" pitchFamily="2" charset="2"/>
              <a:buChar char="ü"/>
            </a:pPr>
            <a:r>
              <a:rPr lang="ja-JP" altLang="en-US" sz="1400" b="1" dirty="0" smtClean="0">
                <a:solidFill>
                  <a:schemeClr val="tx2"/>
                </a:solidFill>
                <a:latin typeface="微软雅黑" pitchFamily="34" charset="-122"/>
                <a:ea typeface="微软雅黑" pitchFamily="34" charset="-122"/>
                <a:cs typeface="Arial" pitchFamily="34" charset="0"/>
              </a:rPr>
              <a:t>日本国は</a:t>
            </a:r>
            <a:r>
              <a:rPr lang="zh-CN" altLang="en-US" sz="1400" b="1" dirty="0" smtClean="0">
                <a:solidFill>
                  <a:schemeClr val="tx2"/>
                </a:solidFill>
                <a:latin typeface="微软雅黑" pitchFamily="34" charset="-122"/>
                <a:ea typeface="微软雅黑" pitchFamily="34" charset="-122"/>
                <a:cs typeface="Arial" pitchFamily="34" charset="0"/>
              </a:rPr>
              <a:t>浦</a:t>
            </a:r>
            <a:r>
              <a:rPr lang="ja-JP" altLang="en-US" sz="1400" b="1" dirty="0" smtClean="0">
                <a:solidFill>
                  <a:schemeClr val="tx2"/>
                </a:solidFill>
                <a:latin typeface="微软雅黑" pitchFamily="34" charset="-122"/>
                <a:ea typeface="微软雅黑" pitchFamily="34" charset="-122"/>
                <a:cs typeface="Arial" pitchFamily="34" charset="0"/>
              </a:rPr>
              <a:t>東の外資投資国ランキングに</a:t>
            </a:r>
            <a:r>
              <a:rPr lang="ja-JP" altLang="en-US" sz="1400" b="1" dirty="0">
                <a:solidFill>
                  <a:schemeClr val="tx2"/>
                </a:solidFill>
                <a:latin typeface="微软雅黑" pitchFamily="34" charset="-122"/>
                <a:ea typeface="微软雅黑" pitchFamily="34" charset="-122"/>
                <a:cs typeface="Arial" pitchFamily="34" charset="0"/>
              </a:rPr>
              <a:t>は</a:t>
            </a:r>
            <a:r>
              <a:rPr lang="ja-JP" altLang="en-US" sz="1400" b="1" dirty="0" smtClean="0">
                <a:solidFill>
                  <a:schemeClr val="tx2"/>
                </a:solidFill>
                <a:latin typeface="微软雅黑" pitchFamily="34" charset="-122"/>
                <a:ea typeface="微软雅黑" pitchFamily="34" charset="-122"/>
                <a:cs typeface="Arial" pitchFamily="34" charset="0"/>
              </a:rPr>
              <a:t>、</a:t>
            </a:r>
            <a:r>
              <a:rPr lang="ja-JP" altLang="en-US" sz="1400" b="1" dirty="0" smtClean="0">
                <a:solidFill>
                  <a:srgbClr val="FF0000"/>
                </a:solidFill>
                <a:latin typeface="微软雅黑" pitchFamily="34" charset="-122"/>
                <a:ea typeface="微软雅黑" pitchFamily="34" charset="-122"/>
                <a:cs typeface="Arial" pitchFamily="34" charset="0"/>
              </a:rPr>
              <a:t>第</a:t>
            </a:r>
            <a:r>
              <a:rPr lang="en-US" altLang="ja-JP" sz="1400" b="1" dirty="0" smtClean="0">
                <a:solidFill>
                  <a:srgbClr val="FF0000"/>
                </a:solidFill>
                <a:latin typeface="微软雅黑" pitchFamily="34" charset="-122"/>
                <a:ea typeface="微软雅黑" pitchFamily="34" charset="-122"/>
                <a:cs typeface="Arial" pitchFamily="34" charset="0"/>
              </a:rPr>
              <a:t>6</a:t>
            </a:r>
            <a:r>
              <a:rPr lang="ja-JP" altLang="en-US" sz="1400" b="1" dirty="0" smtClean="0">
                <a:solidFill>
                  <a:srgbClr val="FF0000"/>
                </a:solidFill>
                <a:latin typeface="微软雅黑" pitchFamily="34" charset="-122"/>
                <a:ea typeface="微软雅黑" pitchFamily="34" charset="-122"/>
                <a:cs typeface="Arial" pitchFamily="34" charset="0"/>
              </a:rPr>
              <a:t>位</a:t>
            </a:r>
            <a:r>
              <a:rPr lang="ja-JP" altLang="en-US" sz="1400" b="1" dirty="0" smtClean="0">
                <a:solidFill>
                  <a:schemeClr val="tx2"/>
                </a:solidFill>
                <a:latin typeface="微软雅黑" pitchFamily="34" charset="-122"/>
                <a:ea typeface="微软雅黑" pitchFamily="34" charset="-122"/>
                <a:cs typeface="Arial" pitchFamily="34" charset="0"/>
              </a:rPr>
              <a:t>である；</a:t>
            </a:r>
            <a:endParaRPr lang="en-US" altLang="zh-CN" sz="1400" b="1" dirty="0">
              <a:solidFill>
                <a:schemeClr val="tx2"/>
              </a:solidFill>
              <a:latin typeface="微软雅黑" pitchFamily="34" charset="-122"/>
              <a:ea typeface="微软雅黑" pitchFamily="34" charset="-122"/>
              <a:cs typeface="Arial" pitchFamily="34" charset="0"/>
            </a:endParaRPr>
          </a:p>
          <a:p>
            <a:pPr marL="301541" lvl="1" indent="-238058" algn="just" eaLnBrk="1" hangingPunct="1">
              <a:lnSpc>
                <a:spcPct val="150000"/>
              </a:lnSpc>
              <a:spcBef>
                <a:spcPts val="167"/>
              </a:spcBef>
              <a:buFont typeface="Wingdings" pitchFamily="2" charset="2"/>
              <a:buChar char="ü"/>
            </a:pPr>
            <a:r>
              <a:rPr lang="en-US" altLang="ja-JP" sz="1400" dirty="0" smtClean="0">
                <a:solidFill>
                  <a:schemeClr val="tx2"/>
                </a:solidFill>
                <a:latin typeface="微软雅黑" pitchFamily="34" charset="-122"/>
                <a:ea typeface="微软雅黑" pitchFamily="34" charset="-122"/>
                <a:cs typeface="Arial" pitchFamily="34" charset="0"/>
              </a:rPr>
              <a:t>『Fortune</a:t>
            </a:r>
            <a:r>
              <a:rPr lang="zh-CN" altLang="en-US" sz="1400" dirty="0" smtClean="0">
                <a:solidFill>
                  <a:schemeClr val="tx2"/>
                </a:solidFill>
                <a:latin typeface="微软雅黑" pitchFamily="34" charset="-122"/>
                <a:ea typeface="微软雅黑" pitchFamily="34" charset="-122"/>
                <a:cs typeface="Arial" pitchFamily="34" charset="0"/>
              </a:rPr>
              <a:t> </a:t>
            </a:r>
            <a:r>
              <a:rPr lang="en-US" altLang="zh-CN" sz="1400" dirty="0" smtClean="0">
                <a:solidFill>
                  <a:schemeClr val="tx2"/>
                </a:solidFill>
                <a:latin typeface="微软雅黑" pitchFamily="34" charset="-122"/>
                <a:ea typeface="微软雅黑" pitchFamily="34" charset="-122"/>
                <a:cs typeface="Arial" pitchFamily="34" charset="0"/>
              </a:rPr>
              <a:t>Magazine</a:t>
            </a:r>
            <a:r>
              <a:rPr lang="en-US" altLang="ja-JP" sz="1400" dirty="0" smtClean="0">
                <a:solidFill>
                  <a:schemeClr val="tx2"/>
                </a:solidFill>
                <a:latin typeface="微软雅黑" pitchFamily="34" charset="-122"/>
                <a:ea typeface="微软雅黑" pitchFamily="34" charset="-122"/>
                <a:cs typeface="Arial" pitchFamily="34" charset="0"/>
              </a:rPr>
              <a:t>』</a:t>
            </a:r>
            <a:r>
              <a:rPr lang="ja-JP" altLang="en-US" sz="1400" dirty="0" smtClean="0">
                <a:solidFill>
                  <a:schemeClr val="tx2"/>
                </a:solidFill>
                <a:latin typeface="微软雅黑" pitchFamily="34" charset="-122"/>
                <a:ea typeface="微软雅黑" pitchFamily="34" charset="-122"/>
                <a:cs typeface="Arial" pitchFamily="34" charset="0"/>
              </a:rPr>
              <a:t>の</a:t>
            </a:r>
            <a:r>
              <a:rPr lang="ja-JP" altLang="en-US" sz="1400" dirty="0">
                <a:solidFill>
                  <a:schemeClr val="tx2"/>
                </a:solidFill>
                <a:latin typeface="微软雅黑" pitchFamily="34" charset="-122"/>
                <a:ea typeface="微软雅黑" pitchFamily="34" charset="-122"/>
                <a:cs typeface="Arial" pitchFamily="34" charset="0"/>
              </a:rPr>
              <a:t>トップ</a:t>
            </a:r>
            <a:r>
              <a:rPr lang="en-US" altLang="ja-JP" sz="1400" dirty="0" smtClean="0">
                <a:solidFill>
                  <a:schemeClr val="tx2"/>
                </a:solidFill>
                <a:latin typeface="微软雅黑" pitchFamily="34" charset="-122"/>
                <a:ea typeface="微软雅黑" pitchFamily="34" charset="-122"/>
                <a:cs typeface="Arial" pitchFamily="34" charset="0"/>
              </a:rPr>
              <a:t> 500 </a:t>
            </a:r>
            <a:r>
              <a:rPr lang="ja-JP" altLang="en-US" sz="1400" dirty="0">
                <a:solidFill>
                  <a:schemeClr val="tx2"/>
                </a:solidFill>
                <a:latin typeface="微软雅黑" pitchFamily="34" charset="-122"/>
                <a:ea typeface="微软雅黑" pitchFamily="34" charset="-122"/>
                <a:cs typeface="Arial" pitchFamily="34" charset="0"/>
              </a:rPr>
              <a:t>企業</a:t>
            </a:r>
            <a:r>
              <a:rPr lang="ja-JP" altLang="en-US" sz="1400" dirty="0" smtClean="0">
                <a:solidFill>
                  <a:schemeClr val="tx2"/>
                </a:solidFill>
                <a:latin typeface="微软雅黑" pitchFamily="34" charset="-122"/>
                <a:ea typeface="微软雅黑" pitchFamily="34" charset="-122"/>
                <a:cs typeface="Arial" pitchFamily="34" charset="0"/>
              </a:rPr>
              <a:t>の</a:t>
            </a:r>
            <a:r>
              <a:rPr lang="en-US" altLang="ja-JP" sz="1400" dirty="0" smtClean="0">
                <a:solidFill>
                  <a:schemeClr val="tx2"/>
                </a:solidFill>
                <a:latin typeface="微软雅黑" pitchFamily="34" charset="-122"/>
                <a:ea typeface="微软雅黑" pitchFamily="34" charset="-122"/>
                <a:cs typeface="Arial" pitchFamily="34" charset="0"/>
              </a:rPr>
              <a:t>330</a:t>
            </a:r>
            <a:r>
              <a:rPr lang="ja-JP" altLang="en-US" sz="1400" dirty="0" smtClean="0">
                <a:solidFill>
                  <a:schemeClr val="tx2"/>
                </a:solidFill>
                <a:latin typeface="微软雅黑" pitchFamily="34" charset="-122"/>
                <a:ea typeface="微软雅黑" pitchFamily="34" charset="-122"/>
                <a:cs typeface="Arial" pitchFamily="34" charset="0"/>
              </a:rPr>
              <a:t>社は上海に開店した。</a:t>
            </a:r>
            <a:endParaRPr lang="zh-CN" altLang="zh-CN" sz="1400" dirty="0">
              <a:solidFill>
                <a:schemeClr val="tx2"/>
              </a:solidFill>
              <a:latin typeface="微软雅黑" pitchFamily="34" charset="-122"/>
              <a:ea typeface="微软雅黑" pitchFamily="34" charset="-122"/>
            </a:endParaRPr>
          </a:p>
        </p:txBody>
      </p:sp>
      <p:pic>
        <p:nvPicPr>
          <p:cNvPr id="16" name="图片 15" descr="陆家嘴.jpg"/>
          <p:cNvPicPr>
            <a:picLocks/>
          </p:cNvPicPr>
          <p:nvPr/>
        </p:nvPicPr>
        <p:blipFill>
          <a:blip r:embed="rId3" cstate="print"/>
          <a:stretch>
            <a:fillRect/>
          </a:stretch>
        </p:blipFill>
        <p:spPr>
          <a:xfrm>
            <a:off x="6012160" y="3003798"/>
            <a:ext cx="2987824" cy="2088232"/>
          </a:xfrm>
          <a:prstGeom prst="rect">
            <a:avLst/>
          </a:prstGeom>
          <a:ln>
            <a:noFill/>
          </a:ln>
          <a:effectLst>
            <a:outerShdw blurRad="292100" dist="139700" dir="2700000" algn="tl" rotWithShape="0">
              <a:srgbClr val="333333">
                <a:alpha val="65000"/>
              </a:srgbClr>
            </a:outerShdw>
          </a:effectLst>
        </p:spPr>
      </p:pic>
      <p:sp>
        <p:nvSpPr>
          <p:cNvPr id="14338" name="Title 1"/>
          <p:cNvSpPr>
            <a:spLocks noGrp="1"/>
          </p:cNvSpPr>
          <p:nvPr>
            <p:ph type="title"/>
          </p:nvPr>
        </p:nvSpPr>
        <p:spPr/>
        <p:txBody>
          <a:bodyPr lIns="84428" tIns="42212" rIns="84428" bIns="42212"/>
          <a:lstStyle/>
          <a:p>
            <a:pPr defTabSz="843785" eaLnBrk="1" hangingPunct="1">
              <a:lnSpc>
                <a:spcPct val="106000"/>
              </a:lnSpc>
            </a:pPr>
            <a:r>
              <a:rPr lang="ja-JP" altLang="en-US" dirty="0">
                <a:cs typeface="Arial Unicode MS" pitchFamily="34" charset="-122"/>
              </a:rPr>
              <a:t>上海</a:t>
            </a:r>
            <a:r>
              <a:rPr lang="en-US" altLang="zh-CN" dirty="0" smtClean="0">
                <a:cs typeface="Arial Unicode MS" pitchFamily="34" charset="-122"/>
              </a:rPr>
              <a:t>·</a:t>
            </a:r>
            <a:r>
              <a:rPr lang="zh-CN" altLang="en-US" dirty="0" smtClean="0">
                <a:solidFill>
                  <a:srgbClr val="FF0000"/>
                </a:solidFill>
                <a:cs typeface="Arial Unicode MS" pitchFamily="34" charset="-122"/>
              </a:rPr>
              <a:t>浦</a:t>
            </a:r>
            <a:r>
              <a:rPr lang="ja-JP" altLang="en-US" dirty="0" smtClean="0">
                <a:solidFill>
                  <a:srgbClr val="FF0000"/>
                </a:solidFill>
                <a:cs typeface="Arial Unicode MS" pitchFamily="34" charset="-122"/>
              </a:rPr>
              <a:t>東</a:t>
            </a:r>
            <a:r>
              <a:rPr lang="zh-CN" altLang="en-US" dirty="0" smtClean="0">
                <a:solidFill>
                  <a:srgbClr val="FF0000"/>
                </a:solidFill>
                <a:cs typeface="Arial Unicode MS" pitchFamily="34" charset="-122"/>
              </a:rPr>
              <a:t>：</a:t>
            </a:r>
            <a:r>
              <a:rPr lang="ja-JP" altLang="en-US" dirty="0" smtClean="0">
                <a:solidFill>
                  <a:srgbClr val="FF0000"/>
                </a:solidFill>
                <a:cs typeface="Arial Unicode MS" pitchFamily="34" charset="-122"/>
              </a:rPr>
              <a:t>投資機会の一番多い良い</a:t>
            </a:r>
            <a:r>
              <a:rPr lang="ja-JP" altLang="en-US" dirty="0">
                <a:solidFill>
                  <a:srgbClr val="FF0000"/>
                </a:solidFill>
                <a:cs typeface="Arial Unicode MS" pitchFamily="34" charset="-122"/>
              </a:rPr>
              <a:t>エリア</a:t>
            </a:r>
            <a:endParaRPr lang="zh-CN" altLang="zh-CN" b="1" dirty="0">
              <a:latin typeface="微软雅黑" pitchFamily="34" charset="-122"/>
              <a:ea typeface="微软雅黑" pitchFamily="34" charset="-122"/>
              <a:cs typeface="Arial Unicode MS" pitchFamily="34" charset="-122"/>
            </a:endParaRPr>
          </a:p>
        </p:txBody>
      </p:sp>
    </p:spTree>
  </p:cSld>
  <p:clrMapOvr>
    <a:masterClrMapping/>
  </p:clrMapOvr>
  <p:transition spd="med">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矩形 34"/>
          <p:cNvSpPr/>
          <p:nvPr/>
        </p:nvSpPr>
        <p:spPr>
          <a:xfrm rot="2700000">
            <a:off x="254135" y="264798"/>
            <a:ext cx="359929" cy="360040"/>
          </a:xfrm>
          <a:prstGeom prst="rect">
            <a:avLst/>
          </a:pr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rot="2700000">
            <a:off x="535235" y="342367"/>
            <a:ext cx="290174" cy="290264"/>
          </a:xfrm>
          <a:prstGeom prst="rect">
            <a:avLst/>
          </a:prstGeom>
          <a:solidFill>
            <a:schemeClr val="accent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0">
                    <a:srgbClr val="66CCFF"/>
                  </a:gs>
                  <a:gs pos="52000">
                    <a:schemeClr val="bg1"/>
                  </a:gs>
                  <a:gs pos="100000">
                    <a:srgbClr val="0070C0"/>
                  </a:gs>
                </a:gsLst>
                <a:lin ang="0" scaled="1"/>
              </a:gradFill>
            </a:endParaRPr>
          </a:p>
        </p:txBody>
      </p:sp>
      <p:cxnSp>
        <p:nvCxnSpPr>
          <p:cNvPr id="39" name="直接连接符 38"/>
          <p:cNvCxnSpPr/>
          <p:nvPr/>
        </p:nvCxnSpPr>
        <p:spPr>
          <a:xfrm>
            <a:off x="897462" y="608346"/>
            <a:ext cx="8067026" cy="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sp>
        <p:nvSpPr>
          <p:cNvPr id="8" name="矩形 7"/>
          <p:cNvSpPr/>
          <p:nvPr/>
        </p:nvSpPr>
        <p:spPr>
          <a:xfrm>
            <a:off x="755576" y="700120"/>
            <a:ext cx="7632848" cy="1800493"/>
          </a:xfrm>
          <a:prstGeom prst="rect">
            <a:avLst/>
          </a:prstGeom>
        </p:spPr>
        <p:txBody>
          <a:bodyPr wrap="square">
            <a:spAutoFit/>
          </a:bodyPr>
          <a:lstStyle/>
          <a:p>
            <a:pPr>
              <a:lnSpc>
                <a:spcPct val="150000"/>
              </a:lnSpc>
            </a:pPr>
            <a:r>
              <a:rPr lang="en-US" altLang="zh-CN" b="1" kern="0" dirty="0" smtClean="0">
                <a:solidFill>
                  <a:schemeClr val="tx2"/>
                </a:solidFill>
                <a:latin typeface="微软雅黑" pitchFamily="34" charset="-122"/>
                <a:ea typeface="微软雅黑" pitchFamily="34" charset="-122"/>
                <a:cs typeface="宋体"/>
              </a:rPr>
              <a:t>2018</a:t>
            </a:r>
            <a:r>
              <a:rPr lang="ja-JP" altLang="en-US" b="1" kern="0" dirty="0" smtClean="0">
                <a:solidFill>
                  <a:schemeClr val="tx2"/>
                </a:solidFill>
                <a:latin typeface="微软雅黑" pitchFamily="34" charset="-122"/>
                <a:ea typeface="微软雅黑" pitchFamily="34" charset="-122"/>
                <a:cs typeface="宋体"/>
              </a:rPr>
              <a:t>年</a:t>
            </a:r>
            <a:r>
              <a:rPr lang="en-US" altLang="zh-CN" b="1" kern="0" dirty="0" smtClean="0">
                <a:solidFill>
                  <a:schemeClr val="tx2"/>
                </a:solidFill>
                <a:latin typeface="微软雅黑" pitchFamily="34" charset="-122"/>
                <a:ea typeface="微软雅黑" pitchFamily="34" charset="-122"/>
                <a:cs typeface="宋体"/>
              </a:rPr>
              <a:t>7</a:t>
            </a:r>
            <a:r>
              <a:rPr lang="ja-JP" altLang="en-US" b="1" kern="0" dirty="0" smtClean="0">
                <a:solidFill>
                  <a:schemeClr val="tx2"/>
                </a:solidFill>
                <a:latin typeface="微软雅黑" pitchFamily="34" charset="-122"/>
                <a:ea typeface="微软雅黑" pitchFamily="34" charset="-122"/>
                <a:cs typeface="宋体"/>
              </a:rPr>
              <a:t>月末まで、</a:t>
            </a:r>
            <a:r>
              <a:rPr lang="en-US" altLang="zh-CN" b="1" kern="0" dirty="0" smtClean="0">
                <a:solidFill>
                  <a:srgbClr val="FF0000"/>
                </a:solidFill>
                <a:effectLst>
                  <a:outerShdw blurRad="38100" dist="38100" dir="2700000" algn="tl">
                    <a:srgbClr val="000000">
                      <a:alpha val="43137"/>
                    </a:srgbClr>
                  </a:outerShdw>
                </a:effectLst>
                <a:latin typeface="微软雅黑" pitchFamily="34" charset="-122"/>
                <a:ea typeface="微软雅黑" pitchFamily="34" charset="-122"/>
                <a:cs typeface="宋体"/>
              </a:rPr>
              <a:t>290</a:t>
            </a:r>
            <a:r>
              <a:rPr lang="ja-JP" altLang="en-US" b="1" kern="0" dirty="0" smtClean="0">
                <a:solidFill>
                  <a:srgbClr val="FF0000"/>
                </a:solidFill>
                <a:effectLst>
                  <a:outerShdw blurRad="38100" dist="38100" dir="2700000" algn="tl">
                    <a:srgbClr val="000000">
                      <a:alpha val="43137"/>
                    </a:srgbClr>
                  </a:outerShdw>
                </a:effectLst>
                <a:latin typeface="微软雅黑" pitchFamily="34" charset="-122"/>
                <a:ea typeface="微软雅黑" pitchFamily="34" charset="-122"/>
                <a:cs typeface="宋体"/>
              </a:rPr>
              <a:t>社</a:t>
            </a:r>
            <a:r>
              <a:rPr lang="ja-JP" altLang="en-US" b="1" kern="0" dirty="0">
                <a:solidFill>
                  <a:schemeClr val="tx2"/>
                </a:solidFill>
                <a:latin typeface="微软雅黑" pitchFamily="34" charset="-122"/>
                <a:ea typeface="微软雅黑" pitchFamily="34" charset="-122"/>
                <a:cs typeface="宋体"/>
              </a:rPr>
              <a:t>の</a:t>
            </a:r>
            <a:r>
              <a:rPr lang="ja-JP" altLang="en-US" b="1" kern="0" dirty="0" smtClean="0">
                <a:solidFill>
                  <a:schemeClr val="tx2"/>
                </a:solidFill>
                <a:latin typeface="微软雅黑" pitchFamily="34" charset="-122"/>
                <a:ea typeface="微软雅黑" pitchFamily="34" charset="-122"/>
                <a:cs typeface="宋体"/>
              </a:rPr>
              <a:t>グロ</a:t>
            </a:r>
            <a:r>
              <a:rPr lang="ja-JP" altLang="en-US" b="1" kern="0" dirty="0">
                <a:solidFill>
                  <a:schemeClr val="tx2"/>
                </a:solidFill>
                <a:latin typeface="微软雅黑" pitchFamily="34" charset="-122"/>
                <a:ea typeface="微软雅黑" pitchFamily="34" charset="-122"/>
                <a:cs typeface="宋体"/>
              </a:rPr>
              <a:t>ー</a:t>
            </a:r>
            <a:r>
              <a:rPr lang="ja-JP" altLang="en-US" b="1" kern="0" dirty="0" smtClean="0">
                <a:solidFill>
                  <a:schemeClr val="tx2"/>
                </a:solidFill>
                <a:latin typeface="微软雅黑" pitchFamily="34" charset="-122"/>
                <a:ea typeface="微软雅黑" pitchFamily="34" charset="-122"/>
                <a:cs typeface="宋体"/>
              </a:rPr>
              <a:t>バル企業は</a:t>
            </a:r>
            <a:r>
              <a:rPr lang="zh-CN" altLang="en-US" b="1" kern="0" dirty="0">
                <a:solidFill>
                  <a:schemeClr val="tx2"/>
                </a:solidFill>
                <a:latin typeface="微软雅黑" pitchFamily="34" charset="-122"/>
                <a:ea typeface="微软雅黑" pitchFamily="34" charset="-122"/>
                <a:cs typeface="宋体"/>
              </a:rPr>
              <a:t>浦</a:t>
            </a:r>
            <a:r>
              <a:rPr lang="ja-JP" altLang="en-US" b="1" kern="0" dirty="0">
                <a:solidFill>
                  <a:schemeClr val="tx2"/>
                </a:solidFill>
                <a:latin typeface="微软雅黑" pitchFamily="34" charset="-122"/>
                <a:ea typeface="微软雅黑" pitchFamily="34" charset="-122"/>
                <a:cs typeface="宋体"/>
              </a:rPr>
              <a:t>東新区</a:t>
            </a:r>
            <a:r>
              <a:rPr lang="ja-JP" altLang="en-US" b="1" kern="0" dirty="0" smtClean="0">
                <a:solidFill>
                  <a:schemeClr val="tx2"/>
                </a:solidFill>
                <a:latin typeface="微软雅黑" pitchFamily="34" charset="-122"/>
                <a:ea typeface="微软雅黑" pitchFamily="34" charset="-122"/>
                <a:cs typeface="宋体"/>
              </a:rPr>
              <a:t>でエリア本部或は会社本社を設立、上海全市グローバル企業</a:t>
            </a:r>
            <a:r>
              <a:rPr lang="zh-CN" altLang="en-US" b="1" kern="0" dirty="0" smtClean="0">
                <a:solidFill>
                  <a:schemeClr val="tx2"/>
                </a:solidFill>
                <a:latin typeface="微软雅黑" pitchFamily="34" charset="-122"/>
                <a:ea typeface="微软雅黑" pitchFamily="34" charset="-122"/>
                <a:cs typeface="宋体"/>
              </a:rPr>
              <a:t>（</a:t>
            </a:r>
            <a:r>
              <a:rPr lang="en-US" altLang="zh-CN" b="1" kern="0" dirty="0" smtClean="0">
                <a:solidFill>
                  <a:srgbClr val="FF0000"/>
                </a:solidFill>
                <a:effectLst>
                  <a:outerShdw blurRad="38100" dist="38100" dir="2700000" algn="tl">
                    <a:srgbClr val="000000">
                      <a:alpha val="43137"/>
                    </a:srgbClr>
                  </a:outerShdw>
                </a:effectLst>
                <a:latin typeface="微软雅黑" pitchFamily="34" charset="-122"/>
                <a:ea typeface="微软雅黑" pitchFamily="34" charset="-122"/>
                <a:cs typeface="宋体"/>
              </a:rPr>
              <a:t>645</a:t>
            </a:r>
            <a:r>
              <a:rPr lang="ja-JP" altLang="en-US" b="1" kern="0" dirty="0">
                <a:solidFill>
                  <a:schemeClr val="tx2"/>
                </a:solidFill>
                <a:latin typeface="微软雅黑" pitchFamily="34" charset="-122"/>
                <a:ea typeface="微软雅黑" pitchFamily="34" charset="-122"/>
                <a:cs typeface="宋体"/>
              </a:rPr>
              <a:t>社</a:t>
            </a:r>
            <a:r>
              <a:rPr lang="zh-CN" altLang="en-US" b="1" kern="0" dirty="0" smtClean="0">
                <a:solidFill>
                  <a:schemeClr val="tx2"/>
                </a:solidFill>
                <a:latin typeface="微软雅黑" pitchFamily="34" charset="-122"/>
                <a:ea typeface="微软雅黑" pitchFamily="34" charset="-122"/>
                <a:cs typeface="宋体"/>
              </a:rPr>
              <a:t>）</a:t>
            </a:r>
            <a:r>
              <a:rPr lang="ja-JP" altLang="en-US" b="1" kern="0" dirty="0" smtClean="0">
                <a:solidFill>
                  <a:schemeClr val="tx2"/>
                </a:solidFill>
                <a:latin typeface="微软雅黑" pitchFamily="34" charset="-122"/>
                <a:ea typeface="微软雅黑" pitchFamily="34" charset="-122"/>
                <a:cs typeface="宋体"/>
              </a:rPr>
              <a:t>の</a:t>
            </a:r>
            <a:r>
              <a:rPr lang="en-US" altLang="zh-CN" b="1" kern="0" dirty="0" smtClean="0">
                <a:solidFill>
                  <a:srgbClr val="FF0000"/>
                </a:solidFill>
                <a:effectLst>
                  <a:outerShdw blurRad="38100" dist="38100" dir="2700000" algn="tl">
                    <a:srgbClr val="000000">
                      <a:alpha val="43137"/>
                    </a:srgbClr>
                  </a:outerShdw>
                </a:effectLst>
                <a:latin typeface="微软雅黑" pitchFamily="34" charset="-122"/>
                <a:ea typeface="微软雅黑" pitchFamily="34" charset="-122"/>
                <a:cs typeface="宋体"/>
              </a:rPr>
              <a:t>45%</a:t>
            </a:r>
            <a:r>
              <a:rPr lang="ja-JP" altLang="en-US" b="1" kern="0" dirty="0" smtClean="0">
                <a:solidFill>
                  <a:srgbClr val="FF0000"/>
                </a:solidFill>
                <a:effectLst>
                  <a:outerShdw blurRad="38100" dist="38100" dir="2700000" algn="tl">
                    <a:srgbClr val="000000">
                      <a:alpha val="43137"/>
                    </a:srgbClr>
                  </a:outerShdw>
                </a:effectLst>
                <a:latin typeface="微软雅黑" pitchFamily="34" charset="-122"/>
                <a:ea typeface="微软雅黑" pitchFamily="34" charset="-122"/>
                <a:cs typeface="宋体"/>
              </a:rPr>
              <a:t>を占め</a:t>
            </a:r>
            <a:r>
              <a:rPr lang="ja-JP" altLang="en-US" b="1" kern="0" dirty="0" smtClean="0">
                <a:solidFill>
                  <a:schemeClr val="tx2"/>
                </a:solidFill>
                <a:latin typeface="微软雅黑" pitchFamily="34" charset="-122"/>
                <a:ea typeface="微软雅黑" pitchFamily="34" charset="-122"/>
                <a:cs typeface="宋体"/>
              </a:rPr>
              <a:t>、上海・</a:t>
            </a:r>
            <a:r>
              <a:rPr lang="zh-CN" altLang="en-US" b="1" kern="0" dirty="0" smtClean="0">
                <a:solidFill>
                  <a:schemeClr val="tx2"/>
                </a:solidFill>
                <a:latin typeface="微软雅黑" pitchFamily="34" charset="-122"/>
                <a:ea typeface="微软雅黑" pitchFamily="34" charset="-122"/>
                <a:cs typeface="宋体"/>
              </a:rPr>
              <a:t>浦</a:t>
            </a:r>
            <a:r>
              <a:rPr lang="ja-JP" altLang="en-US" b="1" kern="0" dirty="0" smtClean="0">
                <a:solidFill>
                  <a:schemeClr val="tx2"/>
                </a:solidFill>
                <a:latin typeface="微软雅黑" pitchFamily="34" charset="-122"/>
                <a:ea typeface="微软雅黑" pitchFamily="34" charset="-122"/>
                <a:cs typeface="宋体"/>
              </a:rPr>
              <a:t>東は我が国の大陸では外資エリア本部或は会社本社が一番</a:t>
            </a:r>
            <a:r>
              <a:rPr lang="ja-JP" altLang="en-US" b="1" kern="0" dirty="0">
                <a:solidFill>
                  <a:schemeClr val="tx2"/>
                </a:solidFill>
                <a:latin typeface="微软雅黑" pitchFamily="34" charset="-122"/>
                <a:ea typeface="微软雅黑" pitchFamily="34" charset="-122"/>
                <a:cs typeface="宋体"/>
              </a:rPr>
              <a:t>多</a:t>
            </a:r>
            <a:r>
              <a:rPr lang="ja-JP" altLang="en-US" b="1" kern="0" dirty="0" smtClean="0">
                <a:solidFill>
                  <a:schemeClr val="tx2"/>
                </a:solidFill>
                <a:latin typeface="微软雅黑" pitchFamily="34" charset="-122"/>
                <a:ea typeface="微软雅黑" pitchFamily="34" charset="-122"/>
                <a:cs typeface="宋体"/>
              </a:rPr>
              <a:t>いの集合地として、その役割はますます果たしてくる。</a:t>
            </a:r>
            <a:endParaRPr lang="en-US" altLang="zh-CN" sz="2000" b="1" kern="0" dirty="0">
              <a:solidFill>
                <a:schemeClr val="tx2"/>
              </a:solidFill>
              <a:latin typeface="微软雅黑" pitchFamily="34" charset="-122"/>
              <a:ea typeface="微软雅黑" pitchFamily="34" charset="-122"/>
              <a:cs typeface="宋体"/>
            </a:endParaRPr>
          </a:p>
        </p:txBody>
      </p:sp>
      <p:sp>
        <p:nvSpPr>
          <p:cNvPr id="11" name="矩形 10"/>
          <p:cNvSpPr/>
          <p:nvPr/>
        </p:nvSpPr>
        <p:spPr>
          <a:xfrm>
            <a:off x="755576" y="2432958"/>
            <a:ext cx="4824536" cy="2308324"/>
          </a:xfrm>
          <a:prstGeom prst="rect">
            <a:avLst/>
          </a:prstGeom>
        </p:spPr>
        <p:txBody>
          <a:bodyPr wrap="square">
            <a:spAutoFit/>
          </a:bodyPr>
          <a:lstStyle/>
          <a:p>
            <a:pPr marL="266700" indent="-266700">
              <a:lnSpc>
                <a:spcPct val="150000"/>
              </a:lnSpc>
              <a:buFont typeface="Arial" pitchFamily="34" charset="0"/>
              <a:buChar char="•"/>
              <a:defRPr/>
            </a:pPr>
            <a:r>
              <a:rPr lang="zh-CN" altLang="en-US" sz="1600" b="1" dirty="0">
                <a:solidFill>
                  <a:schemeClr val="tx2"/>
                </a:solidFill>
                <a:latin typeface="华文楷体" pitchFamily="2" charset="-122"/>
                <a:ea typeface="华文楷体" pitchFamily="2" charset="-122"/>
              </a:rPr>
              <a:t> </a:t>
            </a:r>
            <a:r>
              <a:rPr lang="ja-JP" altLang="en-US" sz="1600" b="1" dirty="0">
                <a:solidFill>
                  <a:schemeClr val="tx2"/>
                </a:solidFill>
                <a:latin typeface="华文楷体" pitchFamily="2" charset="-122"/>
                <a:ea typeface="华文楷体" pitchFamily="2" charset="-122"/>
              </a:rPr>
              <a:t>産</a:t>
            </a:r>
            <a:r>
              <a:rPr lang="ja-JP" altLang="en-US" sz="1600" b="1" dirty="0" smtClean="0">
                <a:solidFill>
                  <a:schemeClr val="tx2"/>
                </a:solidFill>
                <a:latin typeface="华文楷体" pitchFamily="2" charset="-122"/>
                <a:ea typeface="华文楷体" pitchFamily="2" charset="-122"/>
              </a:rPr>
              <a:t>業構成</a:t>
            </a:r>
            <a:r>
              <a:rPr lang="zh-CN" altLang="en-US" sz="1600" b="1" dirty="0" smtClean="0">
                <a:solidFill>
                  <a:schemeClr val="tx2"/>
                </a:solidFill>
                <a:latin typeface="华文楷体" pitchFamily="2" charset="-122"/>
                <a:ea typeface="华文楷体" pitchFamily="2" charset="-122"/>
              </a:rPr>
              <a:t>：</a:t>
            </a:r>
            <a:r>
              <a:rPr lang="en-US" altLang="zh-CN" sz="1600" b="1" dirty="0">
                <a:solidFill>
                  <a:srgbClr val="FF0000"/>
                </a:solidFill>
                <a:latin typeface="华文楷体" pitchFamily="2" charset="-122"/>
                <a:ea typeface="华文楷体" pitchFamily="2" charset="-122"/>
              </a:rPr>
              <a:t>73.7</a:t>
            </a:r>
            <a:r>
              <a:rPr lang="en-US" altLang="zh-CN" sz="1600" b="1" dirty="0" smtClean="0">
                <a:solidFill>
                  <a:srgbClr val="FF0000"/>
                </a:solidFill>
                <a:latin typeface="华文楷体" pitchFamily="2" charset="-122"/>
                <a:ea typeface="华文楷体" pitchFamily="2" charset="-122"/>
              </a:rPr>
              <a:t>%</a:t>
            </a:r>
            <a:r>
              <a:rPr lang="ja-JP" altLang="en-US" sz="1600" b="1" dirty="0" smtClean="0">
                <a:solidFill>
                  <a:schemeClr val="tx2"/>
                </a:solidFill>
                <a:latin typeface="华文楷体" pitchFamily="2" charset="-122"/>
                <a:ea typeface="华文楷体" pitchFamily="2" charset="-122"/>
              </a:rPr>
              <a:t>は製造業</a:t>
            </a:r>
            <a:r>
              <a:rPr lang="ja-JP" altLang="en-US" sz="1600" b="1" dirty="0">
                <a:solidFill>
                  <a:schemeClr val="tx2"/>
                </a:solidFill>
                <a:latin typeface="华文楷体" pitchFamily="2" charset="-122"/>
                <a:ea typeface="华文楷体" pitchFamily="2" charset="-122"/>
              </a:rPr>
              <a:t>、</a:t>
            </a:r>
            <a:r>
              <a:rPr lang="en-US" altLang="zh-CN" sz="1600" b="1" dirty="0" smtClean="0">
                <a:solidFill>
                  <a:srgbClr val="FF0000"/>
                </a:solidFill>
                <a:latin typeface="华文楷体" pitchFamily="2" charset="-122"/>
                <a:ea typeface="华文楷体" pitchFamily="2" charset="-122"/>
              </a:rPr>
              <a:t>26.3%</a:t>
            </a:r>
            <a:r>
              <a:rPr lang="ja-JP" altLang="en-US" sz="1600" b="1" dirty="0" smtClean="0">
                <a:solidFill>
                  <a:schemeClr val="tx2"/>
                </a:solidFill>
                <a:latin typeface="华文楷体" pitchFamily="2" charset="-122"/>
                <a:ea typeface="华文楷体" pitchFamily="2" charset="-122"/>
              </a:rPr>
              <a:t>はサービス業</a:t>
            </a:r>
            <a:r>
              <a:rPr lang="ja-JP" altLang="en-US" sz="1600" b="1" dirty="0">
                <a:solidFill>
                  <a:schemeClr val="tx2"/>
                </a:solidFill>
                <a:latin typeface="华文楷体" pitchFamily="2" charset="-122"/>
                <a:ea typeface="华文楷体" pitchFamily="2" charset="-122"/>
              </a:rPr>
              <a:t>。</a:t>
            </a:r>
            <a:endParaRPr lang="en-US" altLang="zh-CN" sz="1600" b="1" dirty="0">
              <a:solidFill>
                <a:schemeClr val="tx2"/>
              </a:solidFill>
              <a:latin typeface="华文楷体" pitchFamily="2" charset="-122"/>
              <a:ea typeface="华文楷体" pitchFamily="2" charset="-122"/>
            </a:endParaRPr>
          </a:p>
          <a:p>
            <a:pPr marL="266700" indent="-266700">
              <a:lnSpc>
                <a:spcPct val="150000"/>
              </a:lnSpc>
              <a:buFont typeface="Arial" pitchFamily="34" charset="0"/>
              <a:buChar char="•"/>
              <a:defRPr/>
            </a:pPr>
            <a:r>
              <a:rPr lang="ja-JP" altLang="en-US" sz="1600" b="1" dirty="0" smtClean="0">
                <a:solidFill>
                  <a:schemeClr val="tx2"/>
                </a:solidFill>
                <a:latin typeface="华文楷体" pitchFamily="2" charset="-122"/>
                <a:ea typeface="华文楷体" pitchFamily="2" charset="-122"/>
              </a:rPr>
              <a:t>直接投資の出処：</a:t>
            </a:r>
            <a:r>
              <a:rPr lang="en-US" altLang="zh-CN" sz="1600" b="1" dirty="0" smtClean="0">
                <a:solidFill>
                  <a:srgbClr val="FF0000"/>
                </a:solidFill>
                <a:latin typeface="华文楷体" pitchFamily="2" charset="-122"/>
                <a:ea typeface="华文楷体" pitchFamily="2" charset="-122"/>
              </a:rPr>
              <a:t>27.2%</a:t>
            </a:r>
            <a:r>
              <a:rPr lang="ja-JP" altLang="en-US" sz="1600" b="1" dirty="0" smtClean="0">
                <a:solidFill>
                  <a:schemeClr val="tx2"/>
                </a:solidFill>
                <a:latin typeface="华文楷体" pitchFamily="2" charset="-122"/>
                <a:ea typeface="华文楷体" pitchFamily="2" charset="-122"/>
              </a:rPr>
              <a:t>は香港企業、</a:t>
            </a:r>
            <a:r>
              <a:rPr lang="en-US" altLang="zh-CN" sz="1600" b="1" dirty="0" smtClean="0">
                <a:solidFill>
                  <a:srgbClr val="FF0000"/>
                </a:solidFill>
                <a:latin typeface="华文楷体" pitchFamily="2" charset="-122"/>
                <a:ea typeface="华文楷体" pitchFamily="2" charset="-122"/>
              </a:rPr>
              <a:t>20.7%</a:t>
            </a:r>
            <a:r>
              <a:rPr lang="ja-JP" altLang="en-US" sz="1600" b="1" dirty="0" smtClean="0">
                <a:solidFill>
                  <a:schemeClr val="tx2"/>
                </a:solidFill>
                <a:latin typeface="华文楷体" pitchFamily="2" charset="-122"/>
                <a:ea typeface="华文楷体" pitchFamily="2" charset="-122"/>
              </a:rPr>
              <a:t>は日系企業</a:t>
            </a:r>
            <a:r>
              <a:rPr lang="ja-JP" altLang="en-US" sz="1600" b="1" dirty="0">
                <a:solidFill>
                  <a:schemeClr val="tx2"/>
                </a:solidFill>
                <a:latin typeface="华文楷体" pitchFamily="2" charset="-122"/>
                <a:ea typeface="华文楷体" pitchFamily="2" charset="-122"/>
              </a:rPr>
              <a:t>、</a:t>
            </a:r>
            <a:r>
              <a:rPr lang="en-US" altLang="zh-CN" sz="1600" b="1" dirty="0" smtClean="0">
                <a:solidFill>
                  <a:srgbClr val="FF0000"/>
                </a:solidFill>
                <a:latin typeface="华文楷体" pitchFamily="2" charset="-122"/>
                <a:ea typeface="华文楷体" pitchFamily="2" charset="-122"/>
              </a:rPr>
              <a:t>18.3%</a:t>
            </a:r>
            <a:r>
              <a:rPr lang="ja-JP" altLang="en-US" sz="1600" b="1" dirty="0" smtClean="0">
                <a:solidFill>
                  <a:schemeClr val="tx2"/>
                </a:solidFill>
                <a:latin typeface="华文楷体" pitchFamily="2" charset="-122"/>
                <a:ea typeface="华文楷体" pitchFamily="2" charset="-122"/>
              </a:rPr>
              <a:t>はヨーロッパ企業</a:t>
            </a:r>
            <a:r>
              <a:rPr lang="ja-JP" altLang="en-US" sz="1600" b="1" dirty="0">
                <a:solidFill>
                  <a:schemeClr val="tx2"/>
                </a:solidFill>
                <a:latin typeface="华文楷体" pitchFamily="2" charset="-122"/>
                <a:ea typeface="华文楷体" pitchFamily="2" charset="-122"/>
              </a:rPr>
              <a:t>。</a:t>
            </a:r>
            <a:endParaRPr lang="en-US" altLang="zh-CN" sz="1600" b="1" dirty="0">
              <a:solidFill>
                <a:schemeClr val="tx2"/>
              </a:solidFill>
              <a:latin typeface="华文楷体" pitchFamily="2" charset="-122"/>
              <a:ea typeface="华文楷体" pitchFamily="2" charset="-122"/>
            </a:endParaRPr>
          </a:p>
          <a:p>
            <a:pPr marL="266700" indent="-266700">
              <a:lnSpc>
                <a:spcPct val="150000"/>
              </a:lnSpc>
              <a:buFont typeface="Arial" pitchFamily="34" charset="0"/>
              <a:buChar char="•"/>
              <a:defRPr/>
            </a:pPr>
            <a:r>
              <a:rPr lang="zh-CN" altLang="en-US" sz="1600" b="1" dirty="0">
                <a:solidFill>
                  <a:schemeClr val="tx2"/>
                </a:solidFill>
                <a:latin typeface="华文楷体" pitchFamily="2" charset="-122"/>
                <a:ea typeface="华文楷体" pitchFamily="2" charset="-122"/>
              </a:rPr>
              <a:t> </a:t>
            </a:r>
            <a:r>
              <a:rPr lang="ja-JP" altLang="en-US" sz="1600" b="1" dirty="0" smtClean="0">
                <a:solidFill>
                  <a:schemeClr val="tx2"/>
                </a:solidFill>
                <a:latin typeface="华文楷体" pitchFamily="2" charset="-122"/>
                <a:ea typeface="华文楷体" pitchFamily="2" charset="-122"/>
              </a:rPr>
              <a:t>エリア分布</a:t>
            </a:r>
            <a:r>
              <a:rPr lang="zh-CN" altLang="en-US" sz="1600" b="1" dirty="0" smtClean="0">
                <a:solidFill>
                  <a:schemeClr val="tx2"/>
                </a:solidFill>
                <a:latin typeface="华文楷体" pitchFamily="2" charset="-122"/>
                <a:ea typeface="华文楷体" pitchFamily="2" charset="-122"/>
              </a:rPr>
              <a:t>：</a:t>
            </a:r>
            <a:r>
              <a:rPr lang="ja-JP" altLang="en-US" sz="1600" b="1" dirty="0" smtClean="0">
                <a:solidFill>
                  <a:schemeClr val="tx2"/>
                </a:solidFill>
                <a:latin typeface="华文楷体" pitchFamily="2" charset="-122"/>
                <a:ea typeface="华文楷体" pitchFamily="2" charset="-122"/>
              </a:rPr>
              <a:t>自由貿易試験区に開設</a:t>
            </a:r>
            <a:r>
              <a:rPr lang="ja-JP" altLang="en-US" sz="1600" b="1" dirty="0">
                <a:solidFill>
                  <a:schemeClr val="tx2"/>
                </a:solidFill>
                <a:latin typeface="华文楷体" pitchFamily="2" charset="-122"/>
                <a:ea typeface="华文楷体" pitchFamily="2" charset="-122"/>
              </a:rPr>
              <a:t>した</a:t>
            </a:r>
            <a:r>
              <a:rPr lang="ja-JP" altLang="en-US" sz="1600" b="1" dirty="0" smtClean="0">
                <a:solidFill>
                  <a:schemeClr val="tx2"/>
                </a:solidFill>
                <a:latin typeface="华文楷体" pitchFamily="2" charset="-122"/>
                <a:ea typeface="华文楷体" pitchFamily="2" charset="-122"/>
              </a:rPr>
              <a:t>エリア本部は</a:t>
            </a:r>
            <a:r>
              <a:rPr lang="en-US" altLang="ja-JP" sz="1600" b="1" dirty="0" smtClean="0">
                <a:solidFill>
                  <a:srgbClr val="FF0000"/>
                </a:solidFill>
                <a:latin typeface="华文楷体" pitchFamily="2" charset="-122"/>
                <a:ea typeface="华文楷体" pitchFamily="2" charset="-122"/>
              </a:rPr>
              <a:t>236</a:t>
            </a:r>
            <a:r>
              <a:rPr lang="ja-JP" altLang="en-US" sz="1600" b="1" dirty="0">
                <a:solidFill>
                  <a:schemeClr val="tx2"/>
                </a:solidFill>
                <a:latin typeface="华文楷体" pitchFamily="2" charset="-122"/>
                <a:ea typeface="华文楷体" pitchFamily="2" charset="-122"/>
              </a:rPr>
              <a:t>社</a:t>
            </a:r>
            <a:r>
              <a:rPr lang="ja-JP" altLang="en-US" sz="1600" b="1" dirty="0" smtClean="0">
                <a:solidFill>
                  <a:schemeClr val="tx2"/>
                </a:solidFill>
                <a:latin typeface="华文楷体" pitchFamily="2" charset="-122"/>
                <a:ea typeface="华文楷体" pitchFamily="2" charset="-122"/>
              </a:rPr>
              <a:t>、新区全体の</a:t>
            </a:r>
            <a:r>
              <a:rPr lang="en-US" altLang="zh-CN" sz="1600" b="1" dirty="0" smtClean="0">
                <a:solidFill>
                  <a:srgbClr val="FF0000"/>
                </a:solidFill>
                <a:latin typeface="华文楷体" pitchFamily="2" charset="-122"/>
                <a:ea typeface="华文楷体" pitchFamily="2" charset="-122"/>
              </a:rPr>
              <a:t>81.6%</a:t>
            </a:r>
            <a:r>
              <a:rPr lang="ja-JP" altLang="en-US" sz="1600" b="1" dirty="0" smtClean="0">
                <a:solidFill>
                  <a:schemeClr val="tx2"/>
                </a:solidFill>
                <a:latin typeface="华文楷体" pitchFamily="2" charset="-122"/>
                <a:ea typeface="华文楷体" pitchFamily="2" charset="-122"/>
              </a:rPr>
              <a:t>を占める</a:t>
            </a:r>
            <a:r>
              <a:rPr lang="zh-CN" altLang="en-US" sz="1600" b="1" dirty="0" smtClean="0">
                <a:solidFill>
                  <a:schemeClr val="tx2"/>
                </a:solidFill>
                <a:latin typeface="华文楷体" pitchFamily="2" charset="-122"/>
                <a:ea typeface="华文楷体" pitchFamily="2" charset="-122"/>
              </a:rPr>
              <a:t>。</a:t>
            </a:r>
            <a:endParaRPr lang="en-US" altLang="zh-CN" sz="1600" b="1" dirty="0">
              <a:solidFill>
                <a:schemeClr val="tx2"/>
              </a:solidFill>
              <a:latin typeface="华文楷体" pitchFamily="2" charset="-122"/>
              <a:ea typeface="华文楷体" pitchFamily="2" charset="-122"/>
            </a:endParaRPr>
          </a:p>
        </p:txBody>
      </p:sp>
      <p:graphicFrame>
        <p:nvGraphicFramePr>
          <p:cNvPr id="9" name="图表 8"/>
          <p:cNvGraphicFramePr/>
          <p:nvPr>
            <p:extLst>
              <p:ext uri="{D42A27DB-BD31-4B8C-83A1-F6EECF244321}">
                <p14:modId xmlns:p14="http://schemas.microsoft.com/office/powerpoint/2010/main" val="516234685"/>
              </p:ext>
            </p:extLst>
          </p:nvPr>
        </p:nvGraphicFramePr>
        <p:xfrm>
          <a:off x="5148064" y="1995686"/>
          <a:ext cx="3312368" cy="2304256"/>
        </p:xfrm>
        <a:graphic>
          <a:graphicData uri="http://schemas.openxmlformats.org/drawingml/2006/chart">
            <c:chart xmlns:c="http://schemas.openxmlformats.org/drawingml/2006/chart" xmlns:r="http://schemas.openxmlformats.org/officeDocument/2006/relationships" r:id="rId3"/>
          </a:graphicData>
        </a:graphic>
      </p:graphicFrame>
      <p:sp>
        <p:nvSpPr>
          <p:cNvPr id="12" name="标题 11"/>
          <p:cNvSpPr>
            <a:spLocks noGrp="1"/>
          </p:cNvSpPr>
          <p:nvPr>
            <p:ph type="title"/>
          </p:nvPr>
        </p:nvSpPr>
        <p:spPr>
          <a:xfrm>
            <a:off x="1007604" y="206375"/>
            <a:ext cx="7884876" cy="421159"/>
          </a:xfrm>
        </p:spPr>
        <p:txBody>
          <a:bodyPr/>
          <a:lstStyle/>
          <a:p>
            <a:r>
              <a:rPr lang="ja-JP" altLang="en-US" dirty="0">
                <a:cs typeface="Arial Unicode MS" pitchFamily="34" charset="-122"/>
              </a:rPr>
              <a:t>上海</a:t>
            </a:r>
            <a:r>
              <a:rPr lang="en-US" altLang="zh-CN" dirty="0" smtClean="0">
                <a:cs typeface="Arial Unicode MS" pitchFamily="34" charset="-122"/>
              </a:rPr>
              <a:t>·</a:t>
            </a:r>
            <a:r>
              <a:rPr lang="zh-CN" altLang="en-US" dirty="0" smtClean="0">
                <a:solidFill>
                  <a:srgbClr val="FF0000"/>
                </a:solidFill>
                <a:cs typeface="Arial Unicode MS" pitchFamily="34" charset="-122"/>
              </a:rPr>
              <a:t>浦</a:t>
            </a:r>
            <a:r>
              <a:rPr lang="ja-JP" altLang="en-US" dirty="0" smtClean="0">
                <a:solidFill>
                  <a:srgbClr val="FF0000"/>
                </a:solidFill>
                <a:cs typeface="Arial Unicode MS" pitchFamily="34" charset="-122"/>
              </a:rPr>
              <a:t>東</a:t>
            </a:r>
            <a:r>
              <a:rPr lang="zh-CN" altLang="en-US" dirty="0" smtClean="0">
                <a:cs typeface="Arial Unicode MS" pitchFamily="34" charset="-122"/>
              </a:rPr>
              <a:t>：</a:t>
            </a:r>
            <a:r>
              <a:rPr lang="ja-JP" altLang="en-US" dirty="0" smtClean="0">
                <a:cs typeface="Arial Unicode MS" pitchFamily="34" charset="-122"/>
              </a:rPr>
              <a:t>世界</a:t>
            </a:r>
            <a:r>
              <a:rPr lang="ja-JP" altLang="en-US" dirty="0">
                <a:cs typeface="Arial Unicode MS" pitchFamily="34" charset="-122"/>
              </a:rPr>
              <a:t>有名</a:t>
            </a:r>
            <a:r>
              <a:rPr lang="ja-JP" altLang="en-US" dirty="0" smtClean="0">
                <a:cs typeface="Arial Unicode MS" pitchFamily="34" charset="-122"/>
              </a:rPr>
              <a:t>なグローバル企業の中国での集合地</a:t>
            </a:r>
            <a:endParaRPr lang="zh-CN" altLang="en-US" dirty="0"/>
          </a:p>
        </p:txBody>
      </p:sp>
    </p:spTree>
    <p:extLst>
      <p:ext uri="{BB962C8B-B14F-4D97-AF65-F5344CB8AC3E}">
        <p14:creationId xmlns:p14="http://schemas.microsoft.com/office/powerpoint/2010/main" val="3720754044"/>
      </p:ext>
    </p:extLst>
  </p:cSld>
  <p:clrMapOvr>
    <a:masterClrMapping/>
  </p:clrMapOvr>
  <p:transition spd="med">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 xmlns:a16="http://schemas.microsoft.com/office/drawing/2014/main" id="{5BC13F11-08C2-4D72-9E0D-E1BACB70EFDC}"/>
              </a:ext>
            </a:extLst>
          </p:cNvPr>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12751" r="1576"/>
          <a:stretch>
            <a:fillRect/>
          </a:stretch>
        </p:blipFill>
        <p:spPr>
          <a:xfrm>
            <a:off x="393899" y="1249620"/>
            <a:ext cx="8356202" cy="3842410"/>
          </a:xfrm>
          <a:prstGeom prst="rect">
            <a:avLst/>
          </a:prstGeom>
        </p:spPr>
      </p:pic>
      <p:sp>
        <p:nvSpPr>
          <p:cNvPr id="2" name="TextBox 1"/>
          <p:cNvSpPr txBox="1"/>
          <p:nvPr/>
        </p:nvSpPr>
        <p:spPr>
          <a:xfrm>
            <a:off x="2873458" y="699542"/>
            <a:ext cx="3877985" cy="461665"/>
          </a:xfrm>
          <a:prstGeom prst="rect">
            <a:avLst/>
          </a:prstGeom>
          <a:noFill/>
        </p:spPr>
        <p:txBody>
          <a:bodyPr wrap="none" rtlCol="0">
            <a:spAutoFit/>
          </a:bodyPr>
          <a:lstStyle/>
          <a:p>
            <a:r>
              <a:rPr lang="ja-JP" altLang="en-US" sz="2400" b="1" dirty="0" smtClean="0">
                <a:solidFill>
                  <a:schemeClr val="tx2"/>
                </a:solidFill>
                <a:latin typeface="微软雅黑" pitchFamily="34" charset="-122"/>
                <a:ea typeface="微软雅黑" pitchFamily="34" charset="-122"/>
              </a:rPr>
              <a:t>上海・</a:t>
            </a:r>
            <a:r>
              <a:rPr lang="zh-CN" altLang="en-US" sz="2400" b="1" dirty="0" smtClean="0">
                <a:solidFill>
                  <a:srgbClr val="FF0000"/>
                </a:solidFill>
                <a:latin typeface="微软雅黑" pitchFamily="34" charset="-122"/>
                <a:ea typeface="微软雅黑" pitchFamily="34" charset="-122"/>
              </a:rPr>
              <a:t>浦</a:t>
            </a:r>
            <a:r>
              <a:rPr lang="ja-JP" altLang="en-US" sz="2400" b="1" dirty="0" smtClean="0">
                <a:solidFill>
                  <a:srgbClr val="FF0000"/>
                </a:solidFill>
                <a:latin typeface="微软雅黑" pitchFamily="34" charset="-122"/>
                <a:ea typeface="微软雅黑" pitchFamily="34" charset="-122"/>
              </a:rPr>
              <a:t>東を選ぶ理由は</a:t>
            </a:r>
            <a:r>
              <a:rPr lang="zh-CN" altLang="en-US" sz="2400" b="1" dirty="0" smtClean="0">
                <a:solidFill>
                  <a:schemeClr val="tx2"/>
                </a:solidFill>
                <a:latin typeface="微软雅黑" pitchFamily="34" charset="-122"/>
                <a:ea typeface="微软雅黑" pitchFamily="34" charset="-122"/>
              </a:rPr>
              <a:t>？</a:t>
            </a:r>
            <a:endParaRPr lang="zh-CN" altLang="en-US" sz="2400" b="1" dirty="0">
              <a:solidFill>
                <a:schemeClr val="tx2"/>
              </a:solidFill>
              <a:latin typeface="微软雅黑" pitchFamily="34" charset="-122"/>
              <a:ea typeface="微软雅黑" pitchFamily="34" charset="-122"/>
            </a:endParaRPr>
          </a:p>
        </p:txBody>
      </p:sp>
    </p:spTree>
  </p:cSld>
  <p:clrMapOvr>
    <a:masterClrMapping/>
  </p:clrMapOvr>
  <p:transition spd="med">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12"/>
          <p:cNvGrpSpPr/>
          <p:nvPr/>
        </p:nvGrpSpPr>
        <p:grpSpPr>
          <a:xfrm>
            <a:off x="3507924" y="1006980"/>
            <a:ext cx="5456564" cy="3724511"/>
            <a:chOff x="4431617" y="1378806"/>
            <a:chExt cx="7279208" cy="4967164"/>
          </a:xfrm>
        </p:grpSpPr>
        <p:pic>
          <p:nvPicPr>
            <p:cNvPr id="5" name="图片 4" descr="jingji.jpg"/>
            <p:cNvPicPr>
              <a:picLocks noChangeAspect="1"/>
            </p:cNvPicPr>
            <p:nvPr/>
          </p:nvPicPr>
          <p:blipFill>
            <a:blip r:embed="rId2" cstate="print"/>
            <a:srcRect l="19715" r="13252"/>
            <a:stretch>
              <a:fillRect/>
            </a:stretch>
          </p:blipFill>
          <p:spPr>
            <a:xfrm>
              <a:off x="4431617" y="1395019"/>
              <a:ext cx="1793278" cy="1058705"/>
            </a:xfrm>
            <a:prstGeom prst="rect">
              <a:avLst/>
            </a:prstGeom>
          </p:spPr>
        </p:pic>
        <p:pic>
          <p:nvPicPr>
            <p:cNvPr id="6" name="图片 5" descr="finance.jpg"/>
            <p:cNvPicPr>
              <a:picLocks noChangeAspect="1"/>
            </p:cNvPicPr>
            <p:nvPr/>
          </p:nvPicPr>
          <p:blipFill>
            <a:blip r:embed="rId3" cstate="print"/>
            <a:srcRect r="12134" b="9990"/>
            <a:stretch>
              <a:fillRect/>
            </a:stretch>
          </p:blipFill>
          <p:spPr>
            <a:xfrm>
              <a:off x="6243391" y="1378806"/>
              <a:ext cx="1800000" cy="1058705"/>
            </a:xfrm>
            <a:prstGeom prst="rect">
              <a:avLst/>
            </a:prstGeom>
          </p:spPr>
        </p:pic>
        <p:pic>
          <p:nvPicPr>
            <p:cNvPr id="7" name="图片 6" descr="航运.jpg"/>
            <p:cNvPicPr>
              <a:picLocks noChangeAspect="1"/>
            </p:cNvPicPr>
            <p:nvPr/>
          </p:nvPicPr>
          <p:blipFill>
            <a:blip r:embed="rId4" cstate="print"/>
            <a:srcRect l="5447" r="1950" b="21251"/>
            <a:stretch>
              <a:fillRect/>
            </a:stretch>
          </p:blipFill>
          <p:spPr>
            <a:xfrm>
              <a:off x="8115599" y="1378806"/>
              <a:ext cx="1800000" cy="1058705"/>
            </a:xfrm>
            <a:prstGeom prst="rect">
              <a:avLst/>
            </a:prstGeom>
          </p:spPr>
        </p:pic>
        <p:pic>
          <p:nvPicPr>
            <p:cNvPr id="8" name="图片 7" descr="maoyi.jpg"/>
            <p:cNvPicPr>
              <a:picLocks noChangeAspect="1"/>
            </p:cNvPicPr>
            <p:nvPr/>
          </p:nvPicPr>
          <p:blipFill>
            <a:blip r:embed="rId5" cstate="print"/>
            <a:srcRect t="20802" r="2520"/>
            <a:stretch>
              <a:fillRect/>
            </a:stretch>
          </p:blipFill>
          <p:spPr>
            <a:xfrm>
              <a:off x="9987807" y="1395019"/>
              <a:ext cx="1723018" cy="1044419"/>
            </a:xfrm>
            <a:prstGeom prst="rect">
              <a:avLst/>
            </a:prstGeom>
          </p:spPr>
        </p:pic>
        <p:pic>
          <p:nvPicPr>
            <p:cNvPr id="9" name="图片 8" descr="kc.jpg"/>
            <p:cNvPicPr>
              <a:picLocks noChangeAspect="1"/>
            </p:cNvPicPr>
            <p:nvPr/>
          </p:nvPicPr>
          <p:blipFill>
            <a:blip r:embed="rId6" cstate="print"/>
            <a:srcRect/>
            <a:stretch>
              <a:fillRect/>
            </a:stretch>
          </p:blipFill>
          <p:spPr>
            <a:xfrm>
              <a:off x="4431617" y="2565698"/>
              <a:ext cx="2880000" cy="2011883"/>
            </a:xfrm>
            <a:prstGeom prst="rect">
              <a:avLst/>
            </a:prstGeom>
          </p:spPr>
        </p:pic>
        <p:pic>
          <p:nvPicPr>
            <p:cNvPr id="10" name="图片 9" descr="zmq.jpg"/>
            <p:cNvPicPr>
              <a:picLocks noChangeAspect="1"/>
            </p:cNvPicPr>
            <p:nvPr/>
          </p:nvPicPr>
          <p:blipFill>
            <a:blip r:embed="rId7" cstate="print"/>
            <a:srcRect t="5385" b="14991"/>
            <a:stretch>
              <a:fillRect/>
            </a:stretch>
          </p:blipFill>
          <p:spPr>
            <a:xfrm>
              <a:off x="7390825" y="2565698"/>
              <a:ext cx="4320000" cy="2011883"/>
            </a:xfrm>
            <a:prstGeom prst="rect">
              <a:avLst/>
            </a:prstGeom>
          </p:spPr>
        </p:pic>
        <p:pic>
          <p:nvPicPr>
            <p:cNvPr id="11" name="图片 10" descr="zhpt.jpg"/>
            <p:cNvPicPr>
              <a:picLocks noChangeAspect="1"/>
            </p:cNvPicPr>
            <p:nvPr/>
          </p:nvPicPr>
          <p:blipFill>
            <a:blip r:embed="rId8" cstate="print"/>
            <a:srcRect l="16339" t="8001" r="10600" b="25490"/>
            <a:stretch>
              <a:fillRect/>
            </a:stretch>
          </p:blipFill>
          <p:spPr>
            <a:xfrm>
              <a:off x="4431617" y="4653930"/>
              <a:ext cx="2880000" cy="1692040"/>
            </a:xfrm>
            <a:prstGeom prst="rect">
              <a:avLst/>
            </a:prstGeom>
          </p:spPr>
        </p:pic>
        <p:pic>
          <p:nvPicPr>
            <p:cNvPr id="12" name="图片 11" descr="ydyl.jpg"/>
            <p:cNvPicPr>
              <a:picLocks/>
            </p:cNvPicPr>
            <p:nvPr/>
          </p:nvPicPr>
          <p:blipFill rotWithShape="1">
            <a:blip r:embed="rId9" cstate="print"/>
            <a:srcRect l="1224" t="10536" r="13959" b="14623"/>
            <a:stretch/>
          </p:blipFill>
          <p:spPr>
            <a:xfrm>
              <a:off x="7390825" y="4653930"/>
              <a:ext cx="4320000" cy="1692040"/>
            </a:xfrm>
            <a:prstGeom prst="rect">
              <a:avLst/>
            </a:prstGeom>
          </p:spPr>
        </p:pic>
      </p:grpSp>
      <p:sp>
        <p:nvSpPr>
          <p:cNvPr id="14" name="TextBox 13"/>
          <p:cNvSpPr txBox="1"/>
          <p:nvPr/>
        </p:nvSpPr>
        <p:spPr>
          <a:xfrm>
            <a:off x="3507924" y="1037725"/>
            <a:ext cx="755690" cy="253879"/>
          </a:xfrm>
          <a:prstGeom prst="rect">
            <a:avLst/>
          </a:prstGeom>
          <a:noFill/>
        </p:spPr>
        <p:txBody>
          <a:bodyPr wrap="square" lIns="68543" tIns="34272" rIns="68543" bIns="34272" rtlCol="0">
            <a:spAutoFit/>
          </a:bodyPr>
          <a:lstStyle/>
          <a:p>
            <a:r>
              <a:rPr lang="ja-JP" altLang="en-US" sz="12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経済</a:t>
            </a:r>
            <a:endParaRPr lang="zh-CN" altLang="en-US" sz="12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25" name="TextBox 24"/>
          <p:cNvSpPr txBox="1"/>
          <p:nvPr/>
        </p:nvSpPr>
        <p:spPr>
          <a:xfrm>
            <a:off x="4902851" y="1006980"/>
            <a:ext cx="755690" cy="253879"/>
          </a:xfrm>
          <a:prstGeom prst="rect">
            <a:avLst/>
          </a:prstGeom>
          <a:noFill/>
        </p:spPr>
        <p:txBody>
          <a:bodyPr wrap="square" lIns="68543" tIns="34272" rIns="68543" bIns="34272" rtlCol="0">
            <a:spAutoFit/>
          </a:bodyPr>
          <a:lstStyle/>
          <a:p>
            <a:r>
              <a:rPr lang="ja-JP" altLang="en-US" sz="12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金融</a:t>
            </a:r>
            <a:endParaRPr lang="zh-CN" altLang="en-US" sz="12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26" name="TextBox 25"/>
          <p:cNvSpPr txBox="1"/>
          <p:nvPr/>
        </p:nvSpPr>
        <p:spPr>
          <a:xfrm>
            <a:off x="6269472" y="1005601"/>
            <a:ext cx="755690" cy="253879"/>
          </a:xfrm>
          <a:prstGeom prst="rect">
            <a:avLst/>
          </a:prstGeom>
          <a:noFill/>
        </p:spPr>
        <p:txBody>
          <a:bodyPr wrap="square" lIns="68543" tIns="34272" rIns="68543" bIns="34272" rtlCol="0">
            <a:spAutoFit/>
          </a:bodyPr>
          <a:lstStyle/>
          <a:p>
            <a:r>
              <a:rPr lang="ja-JP" altLang="en-US" sz="1200"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海運</a:t>
            </a:r>
            <a:endParaRPr lang="zh-CN" altLang="en-US" sz="1200"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27" name="TextBox 26"/>
          <p:cNvSpPr txBox="1"/>
          <p:nvPr/>
        </p:nvSpPr>
        <p:spPr>
          <a:xfrm>
            <a:off x="7672897" y="1021890"/>
            <a:ext cx="755690" cy="253879"/>
          </a:xfrm>
          <a:prstGeom prst="rect">
            <a:avLst/>
          </a:prstGeom>
          <a:noFill/>
        </p:spPr>
        <p:txBody>
          <a:bodyPr wrap="square" lIns="68543" tIns="34272" rIns="68543" bIns="34272" rtlCol="0">
            <a:spAutoFit/>
          </a:bodyPr>
          <a:lstStyle/>
          <a:p>
            <a:r>
              <a:rPr lang="ja-JP" altLang="en-US" sz="12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貿易</a:t>
            </a:r>
            <a:endParaRPr lang="zh-CN" altLang="en-US" sz="1200"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28" name="TextBox 27"/>
          <p:cNvSpPr txBox="1"/>
          <p:nvPr/>
        </p:nvSpPr>
        <p:spPr>
          <a:xfrm>
            <a:off x="3507923" y="1901621"/>
            <a:ext cx="1079439" cy="438545"/>
          </a:xfrm>
          <a:prstGeom prst="rect">
            <a:avLst/>
          </a:prstGeom>
          <a:noFill/>
        </p:spPr>
        <p:txBody>
          <a:bodyPr wrap="square" lIns="68543" tIns="34272" rIns="68543" bIns="34272" rtlCol="0">
            <a:spAutoFit/>
          </a:bodyPr>
          <a:lstStyle/>
          <a:p>
            <a:r>
              <a:rPr lang="ja-JP" altLang="en-US" sz="1200"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科学技術革新センター</a:t>
            </a:r>
            <a:endParaRPr lang="zh-CN" altLang="en-US" sz="1200"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29" name="TextBox 28"/>
          <p:cNvSpPr txBox="1"/>
          <p:nvPr/>
        </p:nvSpPr>
        <p:spPr>
          <a:xfrm>
            <a:off x="5726176" y="1901621"/>
            <a:ext cx="1165450" cy="438545"/>
          </a:xfrm>
          <a:prstGeom prst="rect">
            <a:avLst/>
          </a:prstGeom>
          <a:noFill/>
        </p:spPr>
        <p:txBody>
          <a:bodyPr wrap="square" lIns="68543" tIns="34272" rIns="68543" bIns="34272" rtlCol="0">
            <a:spAutoFit/>
          </a:bodyPr>
          <a:lstStyle/>
          <a:p>
            <a:r>
              <a:rPr lang="ja-JP" altLang="en-US" sz="1200"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上海自由貿易試験区建設</a:t>
            </a:r>
            <a:endParaRPr lang="zh-CN" altLang="en-US" sz="1200"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30" name="TextBox 29"/>
          <p:cNvSpPr txBox="1"/>
          <p:nvPr/>
        </p:nvSpPr>
        <p:spPr>
          <a:xfrm>
            <a:off x="3507924" y="3467925"/>
            <a:ext cx="2032772" cy="253879"/>
          </a:xfrm>
          <a:prstGeom prst="rect">
            <a:avLst/>
          </a:prstGeom>
          <a:noFill/>
        </p:spPr>
        <p:txBody>
          <a:bodyPr wrap="square" lIns="68543" tIns="34272" rIns="68543" bIns="34272" rtlCol="0">
            <a:spAutoFit/>
          </a:bodyPr>
          <a:lstStyle/>
          <a:p>
            <a:r>
              <a:rPr lang="ja-JP" altLang="en-US" sz="1200"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総合協力改革試験地</a:t>
            </a:r>
            <a:endParaRPr lang="zh-CN" altLang="en-US" sz="1200"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31" name="TextBox 30"/>
          <p:cNvSpPr txBox="1"/>
          <p:nvPr/>
        </p:nvSpPr>
        <p:spPr>
          <a:xfrm>
            <a:off x="5739497" y="3507855"/>
            <a:ext cx="2160240" cy="253879"/>
          </a:xfrm>
          <a:prstGeom prst="rect">
            <a:avLst/>
          </a:prstGeom>
          <a:noFill/>
        </p:spPr>
        <p:txBody>
          <a:bodyPr wrap="square" lIns="68543" tIns="34272" rIns="68543" bIns="34272" rtlCol="0">
            <a:spAutoFit/>
          </a:bodyPr>
          <a:lstStyle/>
          <a:p>
            <a:r>
              <a:rPr lang="en-US" altLang="ja-JP" sz="1200" b="1" dirty="0">
                <a:solidFill>
                  <a:schemeClr val="tx2"/>
                </a:solidFill>
                <a:effectLst>
                  <a:outerShdw blurRad="38100" dist="38100" dir="2700000" algn="tl">
                    <a:srgbClr val="000000">
                      <a:alpha val="43137"/>
                    </a:srgbClr>
                  </a:outerShdw>
                </a:effectLst>
                <a:latin typeface="微软雅黑" pitchFamily="34" charset="-122"/>
                <a:ea typeface="微软雅黑" pitchFamily="34" charset="-122"/>
              </a:rPr>
              <a:t>The Belt and </a:t>
            </a:r>
            <a:r>
              <a:rPr lang="en-US" altLang="ja-JP" sz="1200" b="1" dirty="0" smtClean="0">
                <a:solidFill>
                  <a:schemeClr val="tx2"/>
                </a:solidFill>
                <a:effectLst>
                  <a:outerShdw blurRad="38100" dist="38100" dir="2700000" algn="tl">
                    <a:srgbClr val="000000">
                      <a:alpha val="43137"/>
                    </a:srgbClr>
                  </a:outerShdw>
                </a:effectLst>
                <a:latin typeface="微软雅黑" pitchFamily="34" charset="-122"/>
                <a:ea typeface="微软雅黑" pitchFamily="34" charset="-122"/>
              </a:rPr>
              <a:t>Road</a:t>
            </a:r>
            <a:endParaRPr lang="zh-CN" altLang="en-US" sz="1200" b="1" dirty="0" smtClean="0">
              <a:solidFill>
                <a:schemeClr val="tx2"/>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21" name="标题 20"/>
          <p:cNvSpPr>
            <a:spLocks noGrp="1"/>
          </p:cNvSpPr>
          <p:nvPr>
            <p:ph type="title"/>
          </p:nvPr>
        </p:nvSpPr>
        <p:spPr/>
        <p:txBody>
          <a:bodyPr/>
          <a:lstStyle/>
          <a:p>
            <a:r>
              <a:rPr lang="ja-JP" altLang="en-US" dirty="0" smtClean="0"/>
              <a:t>国家戦略</a:t>
            </a:r>
            <a:endParaRPr lang="zh-CN" altLang="en-US" dirty="0"/>
          </a:p>
        </p:txBody>
      </p:sp>
      <p:graphicFrame>
        <p:nvGraphicFramePr>
          <p:cNvPr id="23" name="图示 22"/>
          <p:cNvGraphicFramePr/>
          <p:nvPr>
            <p:extLst>
              <p:ext uri="{D42A27DB-BD31-4B8C-83A1-F6EECF244321}">
                <p14:modId xmlns:p14="http://schemas.microsoft.com/office/powerpoint/2010/main" val="2561424300"/>
              </p:ext>
            </p:extLst>
          </p:nvPr>
        </p:nvGraphicFramePr>
        <p:xfrm>
          <a:off x="107504" y="627534"/>
          <a:ext cx="3240360" cy="4320480"/>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spTree>
    <p:extLst>
      <p:ext uri="{BB962C8B-B14F-4D97-AF65-F5344CB8AC3E}">
        <p14:creationId xmlns:p14="http://schemas.microsoft.com/office/powerpoint/2010/main" val="131348814"/>
      </p:ext>
    </p:extLst>
  </p:cSld>
  <p:clrMapOvr>
    <a:masterClrMapping/>
  </p:clrMapOvr>
  <p:transition spd="med">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5" name="Title 1"/>
          <p:cNvSpPr>
            <a:spLocks noGrp="1"/>
          </p:cNvSpPr>
          <p:nvPr>
            <p:ph type="title"/>
          </p:nvPr>
        </p:nvSpPr>
        <p:spPr>
          <a:xfrm>
            <a:off x="1007604" y="134367"/>
            <a:ext cx="7128792" cy="421159"/>
          </a:xfrm>
        </p:spPr>
        <p:txBody>
          <a:bodyPr/>
          <a:lstStyle/>
          <a:p>
            <a:r>
              <a:rPr lang="ja-JP" altLang="en-US" dirty="0" smtClean="0"/>
              <a:t>中国（上海）自由貿易試験区はどこですか？</a:t>
            </a:r>
            <a:endParaRPr lang="zh-CN" altLang="zh-CN" dirty="0"/>
          </a:p>
        </p:txBody>
      </p:sp>
      <p:grpSp>
        <p:nvGrpSpPr>
          <p:cNvPr id="2" name="Group 16"/>
          <p:cNvGrpSpPr>
            <a:grpSpLocks/>
          </p:cNvGrpSpPr>
          <p:nvPr/>
        </p:nvGrpSpPr>
        <p:grpSpPr bwMode="auto">
          <a:xfrm>
            <a:off x="6084168" y="820736"/>
            <a:ext cx="2405580" cy="2255070"/>
            <a:chOff x="8894747" y="1239639"/>
            <a:chExt cx="2646821" cy="3408635"/>
          </a:xfrm>
        </p:grpSpPr>
        <p:pic>
          <p:nvPicPr>
            <p:cNvPr id="15376" name="Picture 2"/>
            <p:cNvPicPr preferRelativeResize="0">
              <a:picLocks/>
            </p:cNvPicPr>
            <p:nvPr/>
          </p:nvPicPr>
          <p:blipFill>
            <a:blip r:embed="rId3" cstate="print"/>
            <a:srcRect/>
            <a:stretch>
              <a:fillRect/>
            </a:stretch>
          </p:blipFill>
          <p:spPr bwMode="auto">
            <a:xfrm>
              <a:off x="8894747" y="1239639"/>
              <a:ext cx="2619374" cy="1000126"/>
            </a:xfrm>
            <a:prstGeom prst="rect">
              <a:avLst/>
            </a:prstGeom>
            <a:noFill/>
            <a:ln w="9525">
              <a:noFill/>
              <a:miter lim="800000"/>
              <a:headEnd/>
              <a:tailEnd/>
            </a:ln>
          </p:spPr>
        </p:pic>
        <p:pic>
          <p:nvPicPr>
            <p:cNvPr id="15377" name="Picture 3"/>
            <p:cNvPicPr preferRelativeResize="0">
              <a:picLocks/>
            </p:cNvPicPr>
            <p:nvPr/>
          </p:nvPicPr>
          <p:blipFill>
            <a:blip r:embed="rId4" cstate="print"/>
            <a:srcRect/>
            <a:stretch>
              <a:fillRect/>
            </a:stretch>
          </p:blipFill>
          <p:spPr bwMode="auto">
            <a:xfrm>
              <a:off x="8920768" y="3647474"/>
              <a:ext cx="2620800" cy="1000800"/>
            </a:xfrm>
            <a:prstGeom prst="rect">
              <a:avLst/>
            </a:prstGeom>
            <a:noFill/>
            <a:ln w="9525">
              <a:noFill/>
              <a:miter lim="800000"/>
              <a:headEnd/>
              <a:tailEnd/>
            </a:ln>
          </p:spPr>
        </p:pic>
        <p:pic>
          <p:nvPicPr>
            <p:cNvPr id="15379" name="Picture 10"/>
            <p:cNvPicPr preferRelativeResize="0">
              <a:picLocks/>
            </p:cNvPicPr>
            <p:nvPr/>
          </p:nvPicPr>
          <p:blipFill>
            <a:blip r:embed="rId5" cstate="print"/>
            <a:srcRect/>
            <a:stretch>
              <a:fillRect/>
            </a:stretch>
          </p:blipFill>
          <p:spPr bwMode="auto">
            <a:xfrm>
              <a:off x="8894750" y="2426768"/>
              <a:ext cx="2620800" cy="1000800"/>
            </a:xfrm>
            <a:prstGeom prst="rect">
              <a:avLst/>
            </a:prstGeom>
            <a:noFill/>
            <a:ln w="9525">
              <a:noFill/>
              <a:miter lim="800000"/>
              <a:headEnd/>
              <a:tailEnd/>
            </a:ln>
          </p:spPr>
        </p:pic>
      </p:grpSp>
      <p:sp>
        <p:nvSpPr>
          <p:cNvPr id="31" name="矩形 30"/>
          <p:cNvSpPr/>
          <p:nvPr/>
        </p:nvSpPr>
        <p:spPr>
          <a:xfrm>
            <a:off x="5364088" y="3236974"/>
            <a:ext cx="3168000" cy="630920"/>
          </a:xfrm>
          <a:prstGeom prst="rect">
            <a:avLst/>
          </a:prstGeom>
        </p:spPr>
        <p:txBody>
          <a:bodyPr wrap="square" lIns="76179" tIns="38089" rIns="76179" bIns="38089">
            <a:spAutoFit/>
          </a:bodyPr>
          <a:lstStyle/>
          <a:p>
            <a:r>
              <a:rPr lang="en-US" altLang="zh-CN" sz="1200" b="1" dirty="0" smtClean="0">
                <a:solidFill>
                  <a:schemeClr val="tx2"/>
                </a:solidFill>
                <a:latin typeface="微软雅黑" pitchFamily="34" charset="-122"/>
                <a:ea typeface="微软雅黑" pitchFamily="34" charset="-122"/>
              </a:rPr>
              <a:t>2013</a:t>
            </a:r>
            <a:r>
              <a:rPr lang="ja-JP" altLang="en-US" sz="1200" b="1" dirty="0">
                <a:solidFill>
                  <a:schemeClr val="tx2"/>
                </a:solidFill>
                <a:latin typeface="微软雅黑" pitchFamily="34" charset="-122"/>
                <a:ea typeface="微软雅黑" pitchFamily="34" charset="-122"/>
              </a:rPr>
              <a:t>年</a:t>
            </a:r>
            <a:r>
              <a:rPr lang="en-US" altLang="zh-CN" sz="1200" b="1" dirty="0" smtClean="0">
                <a:solidFill>
                  <a:schemeClr val="tx2"/>
                </a:solidFill>
                <a:latin typeface="微软雅黑" pitchFamily="34" charset="-122"/>
                <a:ea typeface="微软雅黑" pitchFamily="34" charset="-122"/>
              </a:rPr>
              <a:t>9</a:t>
            </a:r>
            <a:r>
              <a:rPr lang="ja-JP" altLang="en-US" sz="1200" b="1" dirty="0" smtClean="0">
                <a:solidFill>
                  <a:schemeClr val="tx2"/>
                </a:solidFill>
                <a:latin typeface="微软雅黑" pitchFamily="34" charset="-122"/>
                <a:ea typeface="微软雅黑" pitchFamily="34" charset="-122"/>
              </a:rPr>
              <a:t>月</a:t>
            </a:r>
            <a:r>
              <a:rPr lang="zh-CN" altLang="en-US" sz="1200" b="1" dirty="0" smtClean="0">
                <a:solidFill>
                  <a:schemeClr val="tx2"/>
                </a:solidFill>
                <a:latin typeface="微软雅黑" pitchFamily="34" charset="-122"/>
                <a:ea typeface="微软雅黑" pitchFamily="34" charset="-122"/>
              </a:rPr>
              <a:t>   </a:t>
            </a:r>
            <a:r>
              <a:rPr lang="ja-JP" altLang="en-US" sz="1200" b="1" dirty="0" smtClean="0">
                <a:solidFill>
                  <a:schemeClr val="tx2"/>
                </a:solidFill>
                <a:latin typeface="微软雅黑" pitchFamily="34" charset="-122"/>
                <a:ea typeface="微软雅黑" pitchFamily="34" charset="-122"/>
              </a:rPr>
              <a:t>中国（上海）自由貿易試験区は</a:t>
            </a:r>
            <a:r>
              <a:rPr lang="zh-CN" altLang="zh-CN" sz="1200" b="1" dirty="0" smtClean="0">
                <a:solidFill>
                  <a:schemeClr val="tx2"/>
                </a:solidFill>
                <a:latin typeface="微软雅黑" pitchFamily="34" charset="-122"/>
                <a:ea typeface="微软雅黑" pitchFamily="34" charset="-122"/>
              </a:rPr>
              <a:t>浦</a:t>
            </a:r>
            <a:r>
              <a:rPr lang="ja-JP" altLang="en-US" sz="1200" b="1" dirty="0" smtClean="0">
                <a:solidFill>
                  <a:schemeClr val="tx2"/>
                </a:solidFill>
                <a:latin typeface="微软雅黑" pitchFamily="34" charset="-122"/>
                <a:ea typeface="微软雅黑" pitchFamily="34" charset="-122"/>
              </a:rPr>
              <a:t>東で率先起動することを公布、敷地面積は</a:t>
            </a:r>
            <a:r>
              <a:rPr lang="en-US" altLang="zh-CN" sz="1200" b="1" dirty="0" smtClean="0">
                <a:solidFill>
                  <a:schemeClr val="tx2"/>
                </a:solidFill>
                <a:latin typeface="微软雅黑" pitchFamily="34" charset="-122"/>
                <a:ea typeface="微软雅黑" pitchFamily="34" charset="-122"/>
              </a:rPr>
              <a:t>28.78</a:t>
            </a:r>
            <a:r>
              <a:rPr lang="ja-JP" altLang="en-US" sz="1200" b="1" dirty="0" smtClean="0">
                <a:solidFill>
                  <a:schemeClr val="tx2"/>
                </a:solidFill>
                <a:latin typeface="微软雅黑" pitchFamily="34" charset="-122"/>
                <a:ea typeface="微软雅黑" pitchFamily="34" charset="-122"/>
              </a:rPr>
              <a:t>平方キロメートル</a:t>
            </a:r>
            <a:r>
              <a:rPr lang="zh-CN" altLang="zh-CN" sz="1200" b="1" dirty="0" smtClean="0">
                <a:solidFill>
                  <a:schemeClr val="tx2"/>
                </a:solidFill>
                <a:latin typeface="微软雅黑" pitchFamily="34" charset="-122"/>
                <a:ea typeface="微软雅黑" pitchFamily="34" charset="-122"/>
              </a:rPr>
              <a:t>。</a:t>
            </a:r>
            <a:endParaRPr lang="zh-CN" altLang="zh-CN" sz="1200" b="1" dirty="0">
              <a:solidFill>
                <a:schemeClr val="tx2"/>
              </a:solidFill>
              <a:latin typeface="微软雅黑" pitchFamily="34" charset="-122"/>
              <a:ea typeface="微软雅黑" pitchFamily="34" charset="-122"/>
            </a:endParaRPr>
          </a:p>
        </p:txBody>
      </p:sp>
      <p:sp>
        <p:nvSpPr>
          <p:cNvPr id="32" name="矩形 31"/>
          <p:cNvSpPr/>
          <p:nvPr/>
        </p:nvSpPr>
        <p:spPr>
          <a:xfrm>
            <a:off x="5364088" y="3813038"/>
            <a:ext cx="3168000" cy="815586"/>
          </a:xfrm>
          <a:prstGeom prst="rect">
            <a:avLst/>
          </a:prstGeom>
        </p:spPr>
        <p:txBody>
          <a:bodyPr wrap="square" lIns="76179" tIns="38089" rIns="76179" bIns="38089">
            <a:spAutoFit/>
          </a:bodyPr>
          <a:lstStyle/>
          <a:p>
            <a:r>
              <a:rPr lang="en-US" altLang="zh-CN" sz="1200" b="1" dirty="0" smtClean="0">
                <a:solidFill>
                  <a:schemeClr val="tx2"/>
                </a:solidFill>
                <a:latin typeface="微软雅黑" pitchFamily="34" charset="-122"/>
                <a:ea typeface="微软雅黑" pitchFamily="34" charset="-122"/>
              </a:rPr>
              <a:t>2015</a:t>
            </a:r>
            <a:r>
              <a:rPr lang="ja-JP" altLang="en-US" sz="1200" b="1" dirty="0">
                <a:solidFill>
                  <a:schemeClr val="tx2"/>
                </a:solidFill>
                <a:latin typeface="微软雅黑" pitchFamily="34" charset="-122"/>
                <a:ea typeface="微软雅黑" pitchFamily="34" charset="-122"/>
              </a:rPr>
              <a:t>年</a:t>
            </a:r>
            <a:r>
              <a:rPr lang="en-US" altLang="zh-CN" sz="1200" b="1" dirty="0" smtClean="0">
                <a:solidFill>
                  <a:schemeClr val="tx2"/>
                </a:solidFill>
                <a:latin typeface="微软雅黑" pitchFamily="34" charset="-122"/>
                <a:ea typeface="微软雅黑" pitchFamily="34" charset="-122"/>
              </a:rPr>
              <a:t>4</a:t>
            </a:r>
            <a:r>
              <a:rPr lang="ja-JP" altLang="en-US" sz="1200" b="1" dirty="0">
                <a:solidFill>
                  <a:schemeClr val="tx2"/>
                </a:solidFill>
                <a:latin typeface="微软雅黑" pitchFamily="34" charset="-122"/>
                <a:ea typeface="微软雅黑" pitchFamily="34" charset="-122"/>
              </a:rPr>
              <a:t>月</a:t>
            </a:r>
            <a:r>
              <a:rPr lang="en-US" altLang="zh-CN" sz="1200" b="1" dirty="0" smtClean="0">
                <a:solidFill>
                  <a:schemeClr val="tx2"/>
                </a:solidFill>
                <a:latin typeface="微软雅黑" pitchFamily="34" charset="-122"/>
                <a:ea typeface="微软雅黑" pitchFamily="34" charset="-122"/>
              </a:rPr>
              <a:t>   </a:t>
            </a:r>
            <a:r>
              <a:rPr lang="ja-JP" altLang="en-US" sz="1200" b="1" dirty="0" smtClean="0">
                <a:solidFill>
                  <a:schemeClr val="tx2"/>
                </a:solidFill>
                <a:latin typeface="微软雅黑" pitchFamily="34" charset="-122"/>
                <a:ea typeface="微软雅黑" pitchFamily="34" charset="-122"/>
              </a:rPr>
              <a:t>中国（上海）自由貿易試験区</a:t>
            </a:r>
            <a:r>
              <a:rPr lang="ja-JP" altLang="en-US" sz="1200" b="1" dirty="0" smtClean="0">
                <a:solidFill>
                  <a:srgbClr val="FF0000"/>
                </a:solidFill>
                <a:latin typeface="微软雅黑" pitchFamily="34" charset="-122"/>
                <a:ea typeface="微软雅黑" pitchFamily="34" charset="-122"/>
              </a:rPr>
              <a:t>拡張開始、</a:t>
            </a:r>
            <a:r>
              <a:rPr lang="ja-JP" altLang="en-US" sz="1200" b="1" dirty="0">
                <a:solidFill>
                  <a:schemeClr val="tx2"/>
                </a:solidFill>
                <a:latin typeface="微软雅黑" pitchFamily="34" charset="-122"/>
                <a:ea typeface="微软雅黑" pitchFamily="34" charset="-122"/>
              </a:rPr>
              <a:t>陸</a:t>
            </a:r>
            <a:r>
              <a:rPr lang="zh-CN" altLang="zh-CN" sz="1200" b="1" dirty="0" smtClean="0">
                <a:solidFill>
                  <a:schemeClr val="tx2"/>
                </a:solidFill>
                <a:latin typeface="微软雅黑" pitchFamily="34" charset="-122"/>
                <a:ea typeface="微软雅黑" pitchFamily="34" charset="-122"/>
              </a:rPr>
              <a:t>家</a:t>
            </a:r>
            <a:r>
              <a:rPr lang="zh-CN" altLang="zh-CN" sz="1200" b="1" dirty="0">
                <a:solidFill>
                  <a:schemeClr val="tx2"/>
                </a:solidFill>
                <a:latin typeface="微软雅黑" pitchFamily="34" charset="-122"/>
                <a:ea typeface="微软雅黑" pitchFamily="34" charset="-122"/>
              </a:rPr>
              <a:t>嘴</a:t>
            </a:r>
            <a:r>
              <a:rPr lang="zh-CN" altLang="en-US" sz="1200" b="1" dirty="0" smtClean="0">
                <a:solidFill>
                  <a:schemeClr val="tx2"/>
                </a:solidFill>
                <a:latin typeface="微软雅黑" pitchFamily="34" charset="-122"/>
                <a:ea typeface="微软雅黑" pitchFamily="34" charset="-122"/>
              </a:rPr>
              <a:t>、</a:t>
            </a:r>
            <a:r>
              <a:rPr lang="ja-JP" altLang="en-US" sz="1200" b="1" dirty="0" smtClean="0">
                <a:solidFill>
                  <a:schemeClr val="tx2"/>
                </a:solidFill>
                <a:latin typeface="微软雅黑" pitchFamily="34" charset="-122"/>
                <a:ea typeface="微软雅黑" pitchFamily="34" charset="-122"/>
              </a:rPr>
              <a:t>万博会エリア</a:t>
            </a:r>
            <a:r>
              <a:rPr lang="zh-CN" altLang="zh-CN" sz="1200" b="1" dirty="0" smtClean="0">
                <a:solidFill>
                  <a:schemeClr val="tx2"/>
                </a:solidFill>
                <a:latin typeface="微软雅黑" pitchFamily="34" charset="-122"/>
                <a:ea typeface="微软雅黑" pitchFamily="34" charset="-122"/>
              </a:rPr>
              <a:t>、</a:t>
            </a:r>
            <a:r>
              <a:rPr lang="ja-JP" altLang="en-US" sz="1200" b="1" dirty="0" smtClean="0">
                <a:solidFill>
                  <a:schemeClr val="tx2"/>
                </a:solidFill>
                <a:latin typeface="微软雅黑" pitchFamily="34" charset="-122"/>
                <a:ea typeface="微软雅黑" pitchFamily="34" charset="-122"/>
              </a:rPr>
              <a:t>金橋</a:t>
            </a:r>
            <a:r>
              <a:rPr lang="zh-CN" altLang="zh-CN" sz="1200" b="1" dirty="0" smtClean="0">
                <a:solidFill>
                  <a:schemeClr val="tx2"/>
                </a:solidFill>
                <a:latin typeface="微软雅黑" pitchFamily="34" charset="-122"/>
                <a:ea typeface="微软雅黑" pitchFamily="34" charset="-122"/>
              </a:rPr>
              <a:t>、</a:t>
            </a:r>
            <a:r>
              <a:rPr lang="ja-JP" altLang="en-US" sz="1200" b="1" dirty="0" smtClean="0">
                <a:solidFill>
                  <a:schemeClr val="tx2"/>
                </a:solidFill>
                <a:latin typeface="微软雅黑" pitchFamily="34" charset="-122"/>
                <a:ea typeface="微软雅黑" pitchFamily="34" charset="-122"/>
              </a:rPr>
              <a:t>張江などを含め、総面積は</a:t>
            </a:r>
            <a:r>
              <a:rPr lang="en-US" altLang="zh-CN" sz="1200" b="1" dirty="0" smtClean="0">
                <a:solidFill>
                  <a:schemeClr val="tx2"/>
                </a:solidFill>
                <a:latin typeface="微软雅黑" pitchFamily="34" charset="-122"/>
                <a:ea typeface="微软雅黑" pitchFamily="34" charset="-122"/>
              </a:rPr>
              <a:t>120.72</a:t>
            </a:r>
            <a:r>
              <a:rPr lang="ja-JP" altLang="en-US" sz="1200" b="1" dirty="0" smtClean="0">
                <a:solidFill>
                  <a:schemeClr val="tx2"/>
                </a:solidFill>
                <a:latin typeface="微软雅黑" pitchFamily="34" charset="-122"/>
                <a:ea typeface="微软雅黑" pitchFamily="34" charset="-122"/>
              </a:rPr>
              <a:t>平方キロメートル</a:t>
            </a:r>
            <a:r>
              <a:rPr lang="zh-CN" altLang="en-US" sz="1200" b="1" dirty="0" smtClean="0">
                <a:solidFill>
                  <a:schemeClr val="tx2"/>
                </a:solidFill>
                <a:latin typeface="微软雅黑" pitchFamily="34" charset="-122"/>
                <a:ea typeface="微软雅黑" pitchFamily="34" charset="-122"/>
              </a:rPr>
              <a:t>。</a:t>
            </a:r>
            <a:endParaRPr lang="zh-CN" altLang="en-US" sz="1200" b="1" dirty="0">
              <a:solidFill>
                <a:schemeClr val="tx2"/>
              </a:solidFill>
              <a:latin typeface="微软雅黑" pitchFamily="34" charset="-122"/>
              <a:ea typeface="微软雅黑" pitchFamily="34" charset="-122"/>
            </a:endParaRPr>
          </a:p>
        </p:txBody>
      </p:sp>
      <p:grpSp>
        <p:nvGrpSpPr>
          <p:cNvPr id="3" name="组合 29"/>
          <p:cNvGrpSpPr>
            <a:grpSpLocks/>
          </p:cNvGrpSpPr>
          <p:nvPr/>
        </p:nvGrpSpPr>
        <p:grpSpPr bwMode="auto">
          <a:xfrm>
            <a:off x="-9604" y="843558"/>
            <a:ext cx="3357468" cy="3528392"/>
            <a:chOff x="2529664" y="1600978"/>
            <a:chExt cx="4622800" cy="5419620"/>
          </a:xfrm>
        </p:grpSpPr>
        <p:pic>
          <p:nvPicPr>
            <p:cNvPr id="34" name="Picture 9" descr="C:\Documents and Settings\Administrator\桌面\自贸区-01.png"/>
            <p:cNvPicPr>
              <a:picLocks noChangeAspect="1" noChangeArrowheads="1"/>
            </p:cNvPicPr>
            <p:nvPr/>
          </p:nvPicPr>
          <p:blipFill>
            <a:blip r:embed="rId6" cstate="print"/>
            <a:srcRect/>
            <a:stretch>
              <a:fillRect/>
            </a:stretch>
          </p:blipFill>
          <p:spPr bwMode="auto">
            <a:xfrm>
              <a:off x="2529664" y="1600978"/>
              <a:ext cx="4622800" cy="5419620"/>
            </a:xfrm>
            <a:prstGeom prst="rect">
              <a:avLst/>
            </a:prstGeom>
            <a:noFill/>
            <a:ln w="9525">
              <a:noFill/>
              <a:miter lim="800000"/>
              <a:headEnd/>
              <a:tailEnd/>
            </a:ln>
          </p:spPr>
        </p:pic>
        <p:pic>
          <p:nvPicPr>
            <p:cNvPr id="35" name="Picture 10" descr="C:\Documents and Settings\Administrator\桌面\zimaoqu\浦东机场.png"/>
            <p:cNvPicPr>
              <a:picLocks noChangeAspect="1" noChangeArrowheads="1"/>
            </p:cNvPicPr>
            <p:nvPr/>
          </p:nvPicPr>
          <p:blipFill>
            <a:blip r:embed="rId7" cstate="print"/>
            <a:srcRect/>
            <a:stretch>
              <a:fillRect/>
            </a:stretch>
          </p:blipFill>
          <p:spPr bwMode="auto">
            <a:xfrm>
              <a:off x="5301437" y="3331353"/>
              <a:ext cx="464146" cy="774145"/>
            </a:xfrm>
            <a:prstGeom prst="rect">
              <a:avLst/>
            </a:prstGeom>
            <a:noFill/>
            <a:ln w="9525">
              <a:noFill/>
              <a:miter lim="800000"/>
              <a:headEnd/>
              <a:tailEnd/>
            </a:ln>
          </p:spPr>
        </p:pic>
        <p:pic>
          <p:nvPicPr>
            <p:cNvPr id="37" name="Picture 11" descr="C:\Documents and Settings\Administrator\桌面\zimaoqu\外高桥1.png"/>
            <p:cNvPicPr>
              <a:picLocks noChangeAspect="1" noChangeArrowheads="1"/>
            </p:cNvPicPr>
            <p:nvPr/>
          </p:nvPicPr>
          <p:blipFill>
            <a:blip r:embed="rId8" cstate="print"/>
            <a:srcRect/>
            <a:stretch>
              <a:fillRect/>
            </a:stretch>
          </p:blipFill>
          <p:spPr bwMode="auto">
            <a:xfrm>
              <a:off x="4104464" y="1932791"/>
              <a:ext cx="371847" cy="552961"/>
            </a:xfrm>
            <a:prstGeom prst="rect">
              <a:avLst/>
            </a:prstGeom>
            <a:noFill/>
            <a:ln w="9525">
              <a:noFill/>
              <a:miter lim="800000"/>
              <a:headEnd/>
              <a:tailEnd/>
            </a:ln>
          </p:spPr>
        </p:pic>
        <p:pic>
          <p:nvPicPr>
            <p:cNvPr id="38" name="Picture 13" descr="C:\Documents and Settings\Administrator\桌面\zimaoqu\陆家嘴.png"/>
            <p:cNvPicPr>
              <a:picLocks noChangeAspect="1" noChangeArrowheads="1"/>
            </p:cNvPicPr>
            <p:nvPr/>
          </p:nvPicPr>
          <p:blipFill>
            <a:blip r:embed="rId9" cstate="print"/>
            <a:srcRect/>
            <a:stretch>
              <a:fillRect/>
            </a:stretch>
          </p:blipFill>
          <p:spPr bwMode="auto">
            <a:xfrm>
              <a:off x="3264677" y="2790015"/>
              <a:ext cx="725487" cy="701675"/>
            </a:xfrm>
            <a:prstGeom prst="rect">
              <a:avLst/>
            </a:prstGeom>
            <a:noFill/>
            <a:ln w="9525">
              <a:noFill/>
              <a:miter lim="800000"/>
              <a:headEnd/>
              <a:tailEnd/>
            </a:ln>
          </p:spPr>
        </p:pic>
        <p:pic>
          <p:nvPicPr>
            <p:cNvPr id="39" name="Picture 14" descr="C:\Documents and Settings\Administrator\桌面\zimaoqu\金桥.png"/>
            <p:cNvPicPr>
              <a:picLocks noChangeAspect="1" noChangeArrowheads="1"/>
            </p:cNvPicPr>
            <p:nvPr/>
          </p:nvPicPr>
          <p:blipFill>
            <a:blip r:embed="rId10" cstate="print"/>
            <a:srcRect/>
            <a:stretch>
              <a:fillRect/>
            </a:stretch>
          </p:blipFill>
          <p:spPr bwMode="auto">
            <a:xfrm>
              <a:off x="3989434" y="2607494"/>
              <a:ext cx="523875" cy="454025"/>
            </a:xfrm>
            <a:prstGeom prst="rect">
              <a:avLst/>
            </a:prstGeom>
            <a:noFill/>
            <a:ln w="9525">
              <a:noFill/>
              <a:miter lim="800000"/>
              <a:headEnd/>
              <a:tailEnd/>
            </a:ln>
          </p:spPr>
        </p:pic>
        <p:pic>
          <p:nvPicPr>
            <p:cNvPr id="40" name="Picture 15" descr="C:\Documents and Settings\Administrator\桌面\zimaoqu\张江.png"/>
            <p:cNvPicPr>
              <a:picLocks noChangeAspect="1" noChangeArrowheads="1"/>
            </p:cNvPicPr>
            <p:nvPr/>
          </p:nvPicPr>
          <p:blipFill>
            <a:blip r:embed="rId11" cstate="print"/>
            <a:srcRect/>
            <a:stretch>
              <a:fillRect/>
            </a:stretch>
          </p:blipFill>
          <p:spPr bwMode="auto">
            <a:xfrm>
              <a:off x="4061602" y="3029728"/>
              <a:ext cx="444499" cy="620713"/>
            </a:xfrm>
            <a:prstGeom prst="rect">
              <a:avLst/>
            </a:prstGeom>
            <a:noFill/>
            <a:ln w="9525">
              <a:noFill/>
              <a:miter lim="800000"/>
              <a:headEnd/>
              <a:tailEnd/>
            </a:ln>
          </p:spPr>
        </p:pic>
        <p:pic>
          <p:nvPicPr>
            <p:cNvPr id="41" name="Picture 16" descr="C:\Documents and Settings\Administrator\桌面\zimaoqu\世博.png"/>
            <p:cNvPicPr>
              <a:picLocks noChangeAspect="1" noChangeArrowheads="1"/>
            </p:cNvPicPr>
            <p:nvPr/>
          </p:nvPicPr>
          <p:blipFill>
            <a:blip r:embed="rId12" cstate="print"/>
            <a:srcRect/>
            <a:stretch>
              <a:fillRect/>
            </a:stretch>
          </p:blipFill>
          <p:spPr bwMode="auto">
            <a:xfrm>
              <a:off x="3204351" y="3452003"/>
              <a:ext cx="223837" cy="242887"/>
            </a:xfrm>
            <a:prstGeom prst="rect">
              <a:avLst/>
            </a:prstGeom>
            <a:noFill/>
            <a:ln w="9525">
              <a:noFill/>
              <a:miter lim="800000"/>
              <a:headEnd/>
              <a:tailEnd/>
            </a:ln>
          </p:spPr>
        </p:pic>
        <p:grpSp>
          <p:nvGrpSpPr>
            <p:cNvPr id="4" name="组合 30"/>
            <p:cNvGrpSpPr>
              <a:grpSpLocks/>
            </p:cNvGrpSpPr>
            <p:nvPr/>
          </p:nvGrpSpPr>
          <p:grpSpPr bwMode="auto">
            <a:xfrm>
              <a:off x="6084077" y="5823728"/>
              <a:ext cx="904875" cy="970874"/>
              <a:chOff x="3808393" y="5770563"/>
              <a:chExt cx="904875" cy="970874"/>
            </a:xfrm>
          </p:grpSpPr>
          <p:pic>
            <p:nvPicPr>
              <p:cNvPr id="43" name="Picture 12" descr="C:\Documents and Settings\Administrator\桌面\zimaoqu\洋山1.png"/>
              <p:cNvPicPr>
                <a:picLocks noChangeAspect="1" noChangeArrowheads="1"/>
              </p:cNvPicPr>
              <p:nvPr/>
            </p:nvPicPr>
            <p:blipFill>
              <a:blip r:embed="rId13" cstate="print"/>
              <a:srcRect/>
              <a:stretch>
                <a:fillRect/>
              </a:stretch>
            </p:blipFill>
            <p:spPr bwMode="auto">
              <a:xfrm>
                <a:off x="3808393" y="5770563"/>
                <a:ext cx="212725" cy="204787"/>
              </a:xfrm>
              <a:prstGeom prst="rect">
                <a:avLst/>
              </a:prstGeom>
              <a:noFill/>
              <a:ln w="9525">
                <a:noFill/>
                <a:miter lim="800000"/>
                <a:headEnd/>
                <a:tailEnd/>
              </a:ln>
            </p:spPr>
          </p:pic>
          <p:pic>
            <p:nvPicPr>
              <p:cNvPr id="44" name="Picture 17" descr="C:\Documents and Settings\Administrator\桌面\zimaoqu\洋山2.png"/>
              <p:cNvPicPr>
                <a:picLocks noChangeAspect="1" noChangeArrowheads="1"/>
              </p:cNvPicPr>
              <p:nvPr/>
            </p:nvPicPr>
            <p:blipFill>
              <a:blip r:embed="rId14" cstate="print"/>
              <a:srcRect/>
              <a:stretch>
                <a:fillRect/>
              </a:stretch>
            </p:blipFill>
            <p:spPr bwMode="auto">
              <a:xfrm>
                <a:off x="4370368" y="6414411"/>
                <a:ext cx="342900" cy="327026"/>
              </a:xfrm>
              <a:prstGeom prst="rect">
                <a:avLst/>
              </a:prstGeom>
              <a:noFill/>
              <a:ln w="9525">
                <a:noFill/>
                <a:miter lim="800000"/>
                <a:headEnd/>
                <a:tailEnd/>
              </a:ln>
            </p:spPr>
          </p:pic>
        </p:grpSp>
      </p:grpSp>
      <p:cxnSp>
        <p:nvCxnSpPr>
          <p:cNvPr id="24" name="直接连接符 23"/>
          <p:cNvCxnSpPr>
            <a:endCxn id="68" idx="1"/>
          </p:cNvCxnSpPr>
          <p:nvPr/>
        </p:nvCxnSpPr>
        <p:spPr>
          <a:xfrm>
            <a:off x="1259632" y="1275605"/>
            <a:ext cx="2461499" cy="1927762"/>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直接连接符 27"/>
          <p:cNvCxnSpPr>
            <a:endCxn id="68" idx="1"/>
          </p:cNvCxnSpPr>
          <p:nvPr/>
        </p:nvCxnSpPr>
        <p:spPr>
          <a:xfrm>
            <a:off x="2123728" y="2211710"/>
            <a:ext cx="1597403" cy="991657"/>
          </a:xfrm>
          <a:prstGeom prst="line">
            <a:avLst/>
          </a:prstGeom>
        </p:spPr>
        <p:style>
          <a:lnRef idx="1">
            <a:schemeClr val="accent1"/>
          </a:lnRef>
          <a:fillRef idx="0">
            <a:schemeClr val="accent1"/>
          </a:fillRef>
          <a:effectRef idx="0">
            <a:schemeClr val="accent1"/>
          </a:effectRef>
          <a:fontRef idx="minor">
            <a:schemeClr val="tx1"/>
          </a:fontRef>
        </p:style>
      </p:cxnSp>
      <p:cxnSp>
        <p:nvCxnSpPr>
          <p:cNvPr id="36" name="直接连接符 35"/>
          <p:cNvCxnSpPr>
            <a:stCxn id="43" idx="0"/>
            <a:endCxn id="68" idx="1"/>
          </p:cNvCxnSpPr>
          <p:nvPr/>
        </p:nvCxnSpPr>
        <p:spPr>
          <a:xfrm flipV="1">
            <a:off x="2649161" y="3203367"/>
            <a:ext cx="1071970" cy="389372"/>
          </a:xfrm>
          <a:prstGeom prst="line">
            <a:avLst/>
          </a:prstGeom>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flipV="1">
            <a:off x="1358070" y="1562324"/>
            <a:ext cx="2159899" cy="1314"/>
          </a:xfrm>
          <a:prstGeom prst="line">
            <a:avLst/>
          </a:prstGeom>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flipV="1">
            <a:off x="827584" y="1779662"/>
            <a:ext cx="2683511" cy="1313"/>
          </a:xfrm>
          <a:prstGeom prst="line">
            <a:avLst/>
          </a:prstGeom>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flipV="1">
            <a:off x="1220754" y="2138388"/>
            <a:ext cx="2290802" cy="1314"/>
          </a:xfrm>
          <a:prstGeom prst="line">
            <a:avLst/>
          </a:prstGeom>
        </p:spPr>
        <p:style>
          <a:lnRef idx="1">
            <a:schemeClr val="accent1"/>
          </a:lnRef>
          <a:fillRef idx="0">
            <a:schemeClr val="accent1"/>
          </a:fillRef>
          <a:effectRef idx="0">
            <a:schemeClr val="accent1"/>
          </a:effectRef>
          <a:fontRef idx="minor">
            <a:schemeClr val="tx1"/>
          </a:fontRef>
        </p:style>
      </p:cxnSp>
      <p:sp>
        <p:nvSpPr>
          <p:cNvPr id="68" name="矩形 67"/>
          <p:cNvSpPr/>
          <p:nvPr/>
        </p:nvSpPr>
        <p:spPr>
          <a:xfrm>
            <a:off x="3721131" y="3049490"/>
            <a:ext cx="1692729" cy="307754"/>
          </a:xfrm>
          <a:prstGeom prst="rect">
            <a:avLst/>
          </a:prstGeom>
        </p:spPr>
        <p:txBody>
          <a:bodyPr wrap="none" lIns="76179" tIns="38089" rIns="76179" bIns="38089">
            <a:spAutoFit/>
          </a:bodyPr>
          <a:lstStyle/>
          <a:p>
            <a:r>
              <a:rPr lang="ja-JP" altLang="en-US" sz="1500" b="1" dirty="0" smtClean="0">
                <a:solidFill>
                  <a:schemeClr val="tx2"/>
                </a:solidFill>
                <a:latin typeface="微软雅黑" pitchFamily="34" charset="-122"/>
                <a:ea typeface="微软雅黑" pitchFamily="34" charset="-122"/>
              </a:rPr>
              <a:t>四つの保税エリア</a:t>
            </a:r>
            <a:endParaRPr lang="zh-CN" altLang="en-US" sz="1500" b="1" dirty="0">
              <a:solidFill>
                <a:schemeClr val="tx2"/>
              </a:solidFill>
              <a:latin typeface="微软雅黑" pitchFamily="34" charset="-122"/>
              <a:ea typeface="微软雅黑" pitchFamily="34" charset="-122"/>
            </a:endParaRPr>
          </a:p>
        </p:txBody>
      </p:sp>
      <p:cxnSp>
        <p:nvCxnSpPr>
          <p:cNvPr id="73" name="直接连接符 72"/>
          <p:cNvCxnSpPr>
            <a:stCxn id="44" idx="2"/>
            <a:endCxn id="68" idx="1"/>
          </p:cNvCxnSpPr>
          <p:nvPr/>
        </p:nvCxnSpPr>
        <p:spPr>
          <a:xfrm flipV="1">
            <a:off x="3104587" y="3203367"/>
            <a:ext cx="616544" cy="1021450"/>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V="1">
            <a:off x="690194" y="1969182"/>
            <a:ext cx="2815816" cy="19878"/>
          </a:xfrm>
          <a:prstGeom prst="line">
            <a:avLst/>
          </a:prstGeom>
        </p:spPr>
        <p:style>
          <a:lnRef idx="1">
            <a:schemeClr val="accent1"/>
          </a:lnRef>
          <a:fillRef idx="0">
            <a:schemeClr val="accent1"/>
          </a:fillRef>
          <a:effectRef idx="0">
            <a:schemeClr val="accent1"/>
          </a:effectRef>
          <a:fontRef idx="minor">
            <a:schemeClr val="tx1"/>
          </a:fontRef>
        </p:style>
      </p:cxnSp>
      <p:sp>
        <p:nvSpPr>
          <p:cNvPr id="67" name="TextBox 66"/>
          <p:cNvSpPr txBox="1"/>
          <p:nvPr/>
        </p:nvSpPr>
        <p:spPr>
          <a:xfrm>
            <a:off x="3563888" y="1059582"/>
            <a:ext cx="2542998" cy="1757382"/>
          </a:xfrm>
          <a:prstGeom prst="rect">
            <a:avLst/>
          </a:prstGeom>
          <a:noFill/>
        </p:spPr>
        <p:txBody>
          <a:bodyPr wrap="square" lIns="76179" tIns="38089" rIns="76179" bIns="38089" rtlCol="0">
            <a:spAutoFit/>
          </a:bodyPr>
          <a:lstStyle/>
          <a:p>
            <a:pPr>
              <a:lnSpc>
                <a:spcPct val="130000"/>
              </a:lnSpc>
            </a:pPr>
            <a:r>
              <a:rPr lang="ja-JP" altLang="en-US" sz="1200" b="1" dirty="0" smtClean="0">
                <a:solidFill>
                  <a:schemeClr val="tx2"/>
                </a:solidFill>
                <a:latin typeface="微软雅黑" pitchFamily="34" charset="-122"/>
                <a:ea typeface="微软雅黑" pitchFamily="34" charset="-122"/>
              </a:rPr>
              <a:t>四つのエリアに拡張</a:t>
            </a:r>
            <a:r>
              <a:rPr lang="zh-CN" altLang="en-US" sz="1200" b="1" dirty="0" smtClean="0">
                <a:solidFill>
                  <a:schemeClr val="tx2"/>
                </a:solidFill>
                <a:latin typeface="微软雅黑" pitchFamily="34" charset="-122"/>
                <a:ea typeface="微软雅黑" pitchFamily="34" charset="-122"/>
              </a:rPr>
              <a:t>：</a:t>
            </a:r>
            <a:endParaRPr lang="en-US" altLang="zh-CN" sz="1200" b="1" dirty="0">
              <a:solidFill>
                <a:schemeClr val="tx2"/>
              </a:solidFill>
              <a:latin typeface="微软雅黑" pitchFamily="34" charset="-122"/>
              <a:ea typeface="微软雅黑" pitchFamily="34" charset="-122"/>
            </a:endParaRPr>
          </a:p>
          <a:p>
            <a:pPr>
              <a:lnSpc>
                <a:spcPct val="130000"/>
              </a:lnSpc>
            </a:pPr>
            <a:r>
              <a:rPr lang="ja-JP" altLang="en-US" sz="1200" b="1" dirty="0" smtClean="0">
                <a:solidFill>
                  <a:schemeClr val="tx2"/>
                </a:solidFill>
                <a:latin typeface="微软雅黑" pitchFamily="34" charset="-122"/>
                <a:ea typeface="微软雅黑" pitchFamily="34" charset="-122"/>
              </a:rPr>
              <a:t>金橋エリア</a:t>
            </a:r>
            <a:r>
              <a:rPr lang="zh-CN" altLang="en-US" sz="1200" b="1" dirty="0" smtClean="0">
                <a:solidFill>
                  <a:schemeClr val="tx2"/>
                </a:solidFill>
                <a:latin typeface="微软雅黑" pitchFamily="34" charset="-122"/>
                <a:ea typeface="微软雅黑" pitchFamily="34" charset="-122"/>
              </a:rPr>
              <a:t>：</a:t>
            </a:r>
            <a:r>
              <a:rPr lang="ja-JP" altLang="en-US" sz="1200" b="1" dirty="0" smtClean="0">
                <a:solidFill>
                  <a:schemeClr val="tx2"/>
                </a:solidFill>
                <a:latin typeface="微软雅黑" pitchFamily="34" charset="-122"/>
                <a:ea typeface="微软雅黑" pitchFamily="34" charset="-122"/>
              </a:rPr>
              <a:t>プロデューサー・　</a:t>
            </a:r>
            <a:endParaRPr lang="en-US" altLang="ja-JP" sz="1200" b="1" dirty="0" smtClean="0">
              <a:solidFill>
                <a:schemeClr val="tx2"/>
              </a:solidFill>
              <a:latin typeface="微软雅黑" pitchFamily="34" charset="-122"/>
              <a:ea typeface="微软雅黑" pitchFamily="34" charset="-122"/>
            </a:endParaRPr>
          </a:p>
          <a:p>
            <a:pPr>
              <a:lnSpc>
                <a:spcPct val="130000"/>
              </a:lnSpc>
            </a:pPr>
            <a:r>
              <a:rPr lang="ja-JP" altLang="en-US" sz="1200" b="1" dirty="0">
                <a:solidFill>
                  <a:schemeClr val="tx2"/>
                </a:solidFill>
                <a:latin typeface="微软雅黑" pitchFamily="34" charset="-122"/>
                <a:ea typeface="微软雅黑" pitchFamily="34" charset="-122"/>
              </a:rPr>
              <a:t>　</a:t>
            </a:r>
            <a:r>
              <a:rPr lang="ja-JP" altLang="en-US" sz="1200" b="1" dirty="0" smtClean="0">
                <a:solidFill>
                  <a:schemeClr val="tx2"/>
                </a:solidFill>
                <a:latin typeface="微软雅黑" pitchFamily="34" charset="-122"/>
                <a:ea typeface="微软雅黑" pitchFamily="34" charset="-122"/>
              </a:rPr>
              <a:t>　　　　　サービス業</a:t>
            </a:r>
            <a:endParaRPr lang="en-US" altLang="zh-CN" sz="1200" b="1" dirty="0">
              <a:solidFill>
                <a:schemeClr val="tx2"/>
              </a:solidFill>
              <a:latin typeface="微软雅黑" pitchFamily="34" charset="-122"/>
              <a:ea typeface="微软雅黑" pitchFamily="34" charset="-122"/>
            </a:endParaRPr>
          </a:p>
          <a:p>
            <a:pPr>
              <a:lnSpc>
                <a:spcPct val="130000"/>
              </a:lnSpc>
            </a:pPr>
            <a:r>
              <a:rPr lang="ja-JP" altLang="en-US" sz="1200" b="1" dirty="0" smtClean="0">
                <a:solidFill>
                  <a:schemeClr val="tx2"/>
                </a:solidFill>
                <a:latin typeface="微软雅黑" pitchFamily="34" charset="-122"/>
                <a:ea typeface="微软雅黑" pitchFamily="34" charset="-122"/>
              </a:rPr>
              <a:t>陸</a:t>
            </a:r>
            <a:r>
              <a:rPr lang="zh-CN" altLang="en-US" sz="1200" b="1" dirty="0" smtClean="0">
                <a:solidFill>
                  <a:schemeClr val="tx2"/>
                </a:solidFill>
                <a:latin typeface="微软雅黑" pitchFamily="34" charset="-122"/>
                <a:ea typeface="微软雅黑" pitchFamily="34" charset="-122"/>
              </a:rPr>
              <a:t>家嘴</a:t>
            </a:r>
            <a:r>
              <a:rPr lang="ja-JP" altLang="en-US" sz="1200" b="1" dirty="0">
                <a:solidFill>
                  <a:schemeClr val="tx2"/>
                </a:solidFill>
                <a:latin typeface="微软雅黑" pitchFamily="34" charset="-122"/>
                <a:ea typeface="微软雅黑" pitchFamily="34" charset="-122"/>
              </a:rPr>
              <a:t>エリア</a:t>
            </a:r>
            <a:r>
              <a:rPr lang="zh-CN" altLang="en-US" sz="1200" b="1" dirty="0" smtClean="0">
                <a:solidFill>
                  <a:schemeClr val="tx2"/>
                </a:solidFill>
                <a:latin typeface="微软雅黑" pitchFamily="34" charset="-122"/>
                <a:ea typeface="微软雅黑" pitchFamily="34" charset="-122"/>
              </a:rPr>
              <a:t>：</a:t>
            </a:r>
            <a:r>
              <a:rPr lang="ja-JP" altLang="en-US" sz="1200" b="1" dirty="0" smtClean="0">
                <a:solidFill>
                  <a:schemeClr val="tx2"/>
                </a:solidFill>
                <a:latin typeface="微软雅黑" pitchFamily="34" charset="-122"/>
                <a:ea typeface="微软雅黑" pitchFamily="34" charset="-122"/>
              </a:rPr>
              <a:t>金融総合改革</a:t>
            </a:r>
            <a:endParaRPr lang="en-US" altLang="zh-CN" sz="1200" b="1" dirty="0" smtClean="0">
              <a:solidFill>
                <a:schemeClr val="tx2"/>
              </a:solidFill>
              <a:latin typeface="微软雅黑" pitchFamily="34" charset="-122"/>
              <a:ea typeface="微软雅黑" pitchFamily="34" charset="-122"/>
            </a:endParaRPr>
          </a:p>
          <a:p>
            <a:pPr>
              <a:lnSpc>
                <a:spcPct val="130000"/>
              </a:lnSpc>
            </a:pPr>
            <a:r>
              <a:rPr lang="ja-JP" altLang="en-US" sz="1200" b="1" dirty="0" smtClean="0">
                <a:solidFill>
                  <a:schemeClr val="tx2"/>
                </a:solidFill>
                <a:latin typeface="微软雅黑" pitchFamily="34" charset="-122"/>
                <a:ea typeface="微软雅黑" pitchFamily="34" charset="-122"/>
              </a:rPr>
              <a:t>万博会エリ</a:t>
            </a:r>
            <a:r>
              <a:rPr lang="ja-JP" altLang="en-US" sz="1200" b="1" dirty="0">
                <a:solidFill>
                  <a:schemeClr val="tx2"/>
                </a:solidFill>
                <a:latin typeface="微软雅黑" pitchFamily="34" charset="-122"/>
                <a:ea typeface="微软雅黑" pitchFamily="34" charset="-122"/>
              </a:rPr>
              <a:t>ア</a:t>
            </a:r>
            <a:r>
              <a:rPr lang="zh-CN" altLang="en-US" sz="1200" b="1" dirty="0" smtClean="0">
                <a:solidFill>
                  <a:schemeClr val="tx2"/>
                </a:solidFill>
                <a:latin typeface="微软雅黑" pitchFamily="34" charset="-122"/>
                <a:ea typeface="微软雅黑" pitchFamily="34" charset="-122"/>
              </a:rPr>
              <a:t>：</a:t>
            </a:r>
            <a:r>
              <a:rPr lang="ja-JP" altLang="en-US" sz="1200" b="1" dirty="0">
                <a:solidFill>
                  <a:schemeClr val="tx2"/>
                </a:solidFill>
                <a:latin typeface="微软雅黑" pitchFamily="34" charset="-122"/>
                <a:ea typeface="微软雅黑" pitchFamily="34" charset="-122"/>
              </a:rPr>
              <a:t>ハイエンド</a:t>
            </a:r>
            <a:r>
              <a:rPr lang="ja-JP" altLang="en-US" sz="1200" b="1" dirty="0" smtClean="0">
                <a:solidFill>
                  <a:schemeClr val="tx2"/>
                </a:solidFill>
                <a:latin typeface="微软雅黑" pitchFamily="34" charset="-122"/>
                <a:ea typeface="微软雅黑" pitchFamily="34" charset="-122"/>
              </a:rPr>
              <a:t>・サー</a:t>
            </a:r>
            <a:endParaRPr lang="en-US" altLang="ja-JP" sz="1200" b="1" dirty="0" smtClean="0">
              <a:solidFill>
                <a:schemeClr val="tx2"/>
              </a:solidFill>
              <a:latin typeface="微软雅黑" pitchFamily="34" charset="-122"/>
              <a:ea typeface="微软雅黑" pitchFamily="34" charset="-122"/>
            </a:endParaRPr>
          </a:p>
          <a:p>
            <a:pPr>
              <a:lnSpc>
                <a:spcPct val="130000"/>
              </a:lnSpc>
            </a:pPr>
            <a:r>
              <a:rPr lang="ja-JP" altLang="en-US" sz="1200" b="1" dirty="0">
                <a:solidFill>
                  <a:schemeClr val="tx2"/>
                </a:solidFill>
                <a:latin typeface="微软雅黑" pitchFamily="34" charset="-122"/>
                <a:ea typeface="微软雅黑" pitchFamily="34" charset="-122"/>
              </a:rPr>
              <a:t>　</a:t>
            </a:r>
            <a:r>
              <a:rPr lang="ja-JP" altLang="en-US" sz="1200" b="1" dirty="0" smtClean="0">
                <a:solidFill>
                  <a:schemeClr val="tx2"/>
                </a:solidFill>
                <a:latin typeface="微软雅黑" pitchFamily="34" charset="-122"/>
                <a:ea typeface="微软雅黑" pitchFamily="34" charset="-122"/>
              </a:rPr>
              <a:t>　　　　　　ビス業</a:t>
            </a:r>
            <a:endParaRPr lang="en-US" altLang="zh-CN" sz="1200" b="1" dirty="0">
              <a:solidFill>
                <a:schemeClr val="tx2"/>
              </a:solidFill>
              <a:latin typeface="微软雅黑" pitchFamily="34" charset="-122"/>
              <a:ea typeface="微软雅黑" pitchFamily="34" charset="-122"/>
            </a:endParaRPr>
          </a:p>
          <a:p>
            <a:pPr>
              <a:lnSpc>
                <a:spcPct val="130000"/>
              </a:lnSpc>
            </a:pPr>
            <a:r>
              <a:rPr lang="ja-JP" altLang="en-US" sz="1200" b="1" dirty="0" smtClean="0">
                <a:solidFill>
                  <a:schemeClr val="tx2"/>
                </a:solidFill>
                <a:latin typeface="微软雅黑" pitchFamily="34" charset="-122"/>
                <a:ea typeface="微软雅黑" pitchFamily="34" charset="-122"/>
              </a:rPr>
              <a:t>張江エリア</a:t>
            </a:r>
            <a:r>
              <a:rPr lang="zh-CN" altLang="en-US" sz="1200" b="1" dirty="0" smtClean="0">
                <a:solidFill>
                  <a:schemeClr val="tx2"/>
                </a:solidFill>
                <a:latin typeface="微软雅黑" pitchFamily="34" charset="-122"/>
                <a:ea typeface="微软雅黑" pitchFamily="34" charset="-122"/>
              </a:rPr>
              <a:t>：</a:t>
            </a:r>
            <a:r>
              <a:rPr lang="ja-JP" altLang="en-US" sz="1200" b="1" dirty="0" smtClean="0">
                <a:solidFill>
                  <a:schemeClr val="tx2"/>
                </a:solidFill>
                <a:latin typeface="微软雅黑" pitchFamily="34" charset="-122"/>
                <a:ea typeface="微软雅黑" pitchFamily="34" charset="-122"/>
              </a:rPr>
              <a:t>ハイテク技術の革新</a:t>
            </a:r>
            <a:endParaRPr lang="en-US" altLang="zh-CN" sz="1200" b="1" dirty="0">
              <a:solidFill>
                <a:schemeClr val="tx2"/>
              </a:solidFill>
              <a:latin typeface="微软雅黑" pitchFamily="34" charset="-122"/>
              <a:ea typeface="微软雅黑" pitchFamily="34" charset="-122"/>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box(in)">
                                      <p:cBhvr>
                                        <p:cTn id="7" dur="500"/>
                                        <p:tgtEl>
                                          <p:spTgt spid="32"/>
                                        </p:tgtEl>
                                      </p:cBhvr>
                                    </p:animEffect>
                                  </p:childTnLst>
                                </p:cTn>
                              </p:par>
                              <p:par>
                                <p:cTn id="8" presetID="9" presetClass="entr" presetSubtype="0" fill="hold" nodeType="withEffect">
                                  <p:stCondLst>
                                    <p:cond delay="0"/>
                                  </p:stCondLst>
                                  <p:childTnLst>
                                    <p:set>
                                      <p:cBhvr>
                                        <p:cTn id="9" dur="1" fill="hold">
                                          <p:stCondLst>
                                            <p:cond delay="0"/>
                                          </p:stCondLst>
                                        </p:cTn>
                                        <p:tgtEl>
                                          <p:spTgt spid="52"/>
                                        </p:tgtEl>
                                        <p:attrNameLst>
                                          <p:attrName>style.visibility</p:attrName>
                                        </p:attrNameLst>
                                      </p:cBhvr>
                                      <p:to>
                                        <p:strVal val="visible"/>
                                      </p:to>
                                    </p:set>
                                    <p:animEffect transition="in" filter="dissolve">
                                      <p:cBhvr>
                                        <p:cTn id="10" dur="500"/>
                                        <p:tgtEl>
                                          <p:spTgt spid="52"/>
                                        </p:tgtEl>
                                      </p:cBhvr>
                                    </p:animEffect>
                                  </p:childTnLst>
                                </p:cTn>
                              </p:par>
                              <p:par>
                                <p:cTn id="11" presetID="9" presetClass="entr" presetSubtype="0" fill="hold" nodeType="withEffect">
                                  <p:stCondLst>
                                    <p:cond delay="0"/>
                                  </p:stCondLst>
                                  <p:childTnLst>
                                    <p:set>
                                      <p:cBhvr>
                                        <p:cTn id="12" dur="1" fill="hold">
                                          <p:stCondLst>
                                            <p:cond delay="0"/>
                                          </p:stCondLst>
                                        </p:cTn>
                                        <p:tgtEl>
                                          <p:spTgt spid="55"/>
                                        </p:tgtEl>
                                        <p:attrNameLst>
                                          <p:attrName>style.visibility</p:attrName>
                                        </p:attrNameLst>
                                      </p:cBhvr>
                                      <p:to>
                                        <p:strVal val="visible"/>
                                      </p:to>
                                    </p:set>
                                    <p:animEffect transition="in" filter="dissolve">
                                      <p:cBhvr>
                                        <p:cTn id="13" dur="500"/>
                                        <p:tgtEl>
                                          <p:spTgt spid="55"/>
                                        </p:tgtEl>
                                      </p:cBhvr>
                                    </p:animEffect>
                                  </p:childTnLst>
                                </p:cTn>
                              </p:par>
                              <p:par>
                                <p:cTn id="14" presetID="9" presetClass="entr" presetSubtype="0" fill="hold" nodeType="withEffect">
                                  <p:stCondLst>
                                    <p:cond delay="0"/>
                                  </p:stCondLst>
                                  <p:childTnLst>
                                    <p:set>
                                      <p:cBhvr>
                                        <p:cTn id="15" dur="1" fill="hold">
                                          <p:stCondLst>
                                            <p:cond delay="0"/>
                                          </p:stCondLst>
                                        </p:cTn>
                                        <p:tgtEl>
                                          <p:spTgt spid="61"/>
                                        </p:tgtEl>
                                        <p:attrNameLst>
                                          <p:attrName>style.visibility</p:attrName>
                                        </p:attrNameLst>
                                      </p:cBhvr>
                                      <p:to>
                                        <p:strVal val="visible"/>
                                      </p:to>
                                    </p:set>
                                    <p:animEffect transition="in" filter="dissolve">
                                      <p:cBhvr>
                                        <p:cTn id="16" dur="500"/>
                                        <p:tgtEl>
                                          <p:spTgt spid="61"/>
                                        </p:tgtEl>
                                      </p:cBhvr>
                                    </p:animEffect>
                                  </p:childTnLst>
                                </p:cTn>
                              </p:par>
                              <p:par>
                                <p:cTn id="17" presetID="9" presetClass="entr" presetSubtype="0" fill="hold" nodeType="withEffect">
                                  <p:stCondLst>
                                    <p:cond delay="0"/>
                                  </p:stCondLst>
                                  <p:childTnLst>
                                    <p:set>
                                      <p:cBhvr>
                                        <p:cTn id="18" dur="1" fill="hold">
                                          <p:stCondLst>
                                            <p:cond delay="0"/>
                                          </p:stCondLst>
                                        </p:cTn>
                                        <p:tgtEl>
                                          <p:spTgt spid="67"/>
                                        </p:tgtEl>
                                        <p:attrNameLst>
                                          <p:attrName>style.visibility</p:attrName>
                                        </p:attrNameLst>
                                      </p:cBhvr>
                                      <p:to>
                                        <p:strVal val="visible"/>
                                      </p:to>
                                    </p:set>
                                    <p:animEffect transition="in" filter="dissolve">
                                      <p:cBhvr>
                                        <p:cTn id="19" dur="500"/>
                                        <p:tgtEl>
                                          <p:spTgt spid="67"/>
                                        </p:tgtEl>
                                      </p:cBhvr>
                                    </p:animEffect>
                                  </p:childTnLst>
                                </p:cTn>
                              </p:par>
                              <p:par>
                                <p:cTn id="20" presetID="9" presetClass="entr" presetSubtype="0" fill="hold" nodeType="with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dissolve">
                                      <p:cBhvr>
                                        <p:cTn id="22"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ja-JP" altLang="en-US" dirty="0"/>
              <a:t>上海</a:t>
            </a:r>
            <a:r>
              <a:rPr lang="en-US" altLang="zh-CN" dirty="0"/>
              <a:t>·</a:t>
            </a:r>
            <a:r>
              <a:rPr lang="zh-CN" altLang="en-US" dirty="0">
                <a:solidFill>
                  <a:srgbClr val="FF0000"/>
                </a:solidFill>
              </a:rPr>
              <a:t>浦</a:t>
            </a:r>
            <a:r>
              <a:rPr lang="ja-JP" altLang="en-US" dirty="0">
                <a:solidFill>
                  <a:srgbClr val="FF0000"/>
                </a:solidFill>
              </a:rPr>
              <a:t>東　</a:t>
            </a:r>
            <a:r>
              <a:rPr lang="zh-CN" altLang="en-US" dirty="0"/>
              <a:t>六大</a:t>
            </a:r>
            <a:r>
              <a:rPr lang="ja-JP" altLang="en-US" dirty="0"/>
              <a:t>特質</a:t>
            </a:r>
            <a:endParaRPr lang="zh-CN" altLang="en-US" dirty="0"/>
          </a:p>
        </p:txBody>
      </p:sp>
      <p:graphicFrame>
        <p:nvGraphicFramePr>
          <p:cNvPr id="8" name="图表 7"/>
          <p:cNvGraphicFramePr/>
          <p:nvPr>
            <p:extLst>
              <p:ext uri="{D42A27DB-BD31-4B8C-83A1-F6EECF244321}">
                <p14:modId xmlns:p14="http://schemas.microsoft.com/office/powerpoint/2010/main" val="3520729822"/>
              </p:ext>
            </p:extLst>
          </p:nvPr>
        </p:nvGraphicFramePr>
        <p:xfrm>
          <a:off x="3779912" y="627534"/>
          <a:ext cx="4392488" cy="1440160"/>
        </p:xfrm>
        <a:graphic>
          <a:graphicData uri="http://schemas.openxmlformats.org/drawingml/2006/chart">
            <c:chart xmlns:c="http://schemas.openxmlformats.org/drawingml/2006/chart" xmlns:r="http://schemas.openxmlformats.org/officeDocument/2006/relationships" r:id="rId2"/>
          </a:graphicData>
        </a:graphic>
      </p:graphicFrame>
      <p:sp>
        <p:nvSpPr>
          <p:cNvPr id="9" name="矩形 8"/>
          <p:cNvSpPr/>
          <p:nvPr/>
        </p:nvSpPr>
        <p:spPr>
          <a:xfrm>
            <a:off x="719572" y="1995686"/>
            <a:ext cx="7704856" cy="2985410"/>
          </a:xfrm>
          <a:prstGeom prst="rect">
            <a:avLst/>
          </a:prstGeom>
        </p:spPr>
        <p:txBody>
          <a:bodyPr wrap="square" lIns="76179" tIns="38089" rIns="76179" bIns="38089">
            <a:spAutoFit/>
          </a:bodyPr>
          <a:lstStyle/>
          <a:p>
            <a:pPr>
              <a:lnSpc>
                <a:spcPct val="150000"/>
              </a:lnSpc>
            </a:pPr>
            <a:r>
              <a:rPr lang="ja-JP" altLang="en-US" sz="1400" b="1" dirty="0" smtClean="0">
                <a:solidFill>
                  <a:srgbClr val="376092"/>
                </a:solidFill>
                <a:effectLst>
                  <a:outerShdw blurRad="38100" dist="38100" dir="2700000" algn="tl">
                    <a:srgbClr val="C0C0C0"/>
                  </a:outerShdw>
                </a:effectLst>
                <a:latin typeface="微软雅黑" pitchFamily="34" charset="-122"/>
                <a:ea typeface="微软雅黑" pitchFamily="34" charset="-122"/>
              </a:rPr>
              <a:t>開放力度を更に増大</a:t>
            </a:r>
            <a:endParaRPr lang="en-US" altLang="ja-JP" sz="1400" b="1" dirty="0" smtClean="0">
              <a:solidFill>
                <a:srgbClr val="376092"/>
              </a:solidFill>
              <a:effectLst>
                <a:outerShdw blurRad="38100" dist="38100" dir="2700000" algn="tl">
                  <a:srgbClr val="C0C0C0"/>
                </a:outerShdw>
              </a:effectLst>
              <a:latin typeface="微软雅黑" pitchFamily="34" charset="-122"/>
              <a:ea typeface="微软雅黑" pitchFamily="34" charset="-122"/>
            </a:endParaRPr>
          </a:p>
          <a:p>
            <a:pPr>
              <a:lnSpc>
                <a:spcPct val="150000"/>
              </a:lnSpc>
            </a:pPr>
            <a:r>
              <a:rPr lang="ja-JP" altLang="en-US" sz="1400" dirty="0" smtClean="0">
                <a:solidFill>
                  <a:srgbClr val="376092"/>
                </a:solidFill>
                <a:latin typeface="微软雅黑" pitchFamily="34" charset="-122"/>
                <a:ea typeface="微软雅黑" pitchFamily="34" charset="-122"/>
              </a:rPr>
              <a:t>文化、通信、</a:t>
            </a:r>
            <a:r>
              <a:rPr lang="ja-JP" altLang="en-US" sz="1400" dirty="0">
                <a:solidFill>
                  <a:srgbClr val="FFC000"/>
                </a:solidFill>
                <a:latin typeface="微软雅黑" pitchFamily="34" charset="-122"/>
                <a:ea typeface="微软雅黑" pitchFamily="34" charset="-122"/>
              </a:rPr>
              <a:t>種</a:t>
            </a:r>
            <a:r>
              <a:rPr lang="ja-JP" altLang="en-US" sz="1400" dirty="0" smtClean="0">
                <a:solidFill>
                  <a:srgbClr val="FFC000"/>
                </a:solidFill>
                <a:latin typeface="微软雅黑" pitchFamily="34" charset="-122"/>
                <a:ea typeface="微软雅黑" pitchFamily="34" charset="-122"/>
              </a:rPr>
              <a:t>子産業など</a:t>
            </a:r>
            <a:r>
              <a:rPr lang="zh-CN" altLang="en-US" sz="1400" dirty="0" smtClean="0">
                <a:solidFill>
                  <a:srgbClr val="376092"/>
                </a:solidFill>
                <a:latin typeface="微软雅黑" pitchFamily="34" charset="-122"/>
                <a:ea typeface="微软雅黑" pitchFamily="34" charset="-122"/>
              </a:rPr>
              <a:t>等</a:t>
            </a:r>
            <a:r>
              <a:rPr lang="ja-JP" altLang="en-US" sz="1400" dirty="0">
                <a:solidFill>
                  <a:srgbClr val="376092"/>
                </a:solidFill>
                <a:latin typeface="微软雅黑" pitchFamily="34" charset="-122"/>
                <a:ea typeface="微软雅黑" pitchFamily="34" charset="-122"/>
              </a:rPr>
              <a:t>領</a:t>
            </a:r>
            <a:r>
              <a:rPr lang="ja-JP" altLang="en-US" sz="1400" dirty="0" smtClean="0">
                <a:solidFill>
                  <a:srgbClr val="376092"/>
                </a:solidFill>
                <a:latin typeface="微软雅黑" pitchFamily="34" charset="-122"/>
                <a:ea typeface="微软雅黑" pitchFamily="34" charset="-122"/>
              </a:rPr>
              <a:t>域ではテストの開放力度を更に増大する。</a:t>
            </a:r>
            <a:endParaRPr lang="en-US" altLang="zh-CN" sz="1400" dirty="0">
              <a:solidFill>
                <a:schemeClr val="tx2"/>
              </a:solidFill>
              <a:latin typeface="微软雅黑" pitchFamily="34" charset="-122"/>
              <a:ea typeface="微软雅黑" pitchFamily="34" charset="-122"/>
              <a:cs typeface="Arial Unicode MS" pitchFamily="34" charset="-122"/>
            </a:endParaRPr>
          </a:p>
          <a:p>
            <a:pPr>
              <a:lnSpc>
                <a:spcPct val="150000"/>
              </a:lnSpc>
            </a:pPr>
            <a:r>
              <a:rPr lang="ja-JP" altLang="en-US" sz="1400" b="1" dirty="0" smtClean="0">
                <a:solidFill>
                  <a:srgbClr val="376092"/>
                </a:solidFill>
                <a:effectLst>
                  <a:outerShdw blurRad="38100" dist="38100" dir="2700000" algn="tl">
                    <a:srgbClr val="C0C0C0"/>
                  </a:outerShdw>
                </a:effectLst>
                <a:latin typeface="微软雅黑" pitchFamily="34" charset="-122"/>
                <a:ea typeface="微软雅黑" pitchFamily="34" charset="-122"/>
              </a:rPr>
              <a:t>透明度、規範度を更に向上</a:t>
            </a:r>
            <a:endParaRPr lang="en-US" altLang="ja-JP" sz="1400" b="1" dirty="0" smtClean="0">
              <a:solidFill>
                <a:srgbClr val="376092"/>
              </a:solidFill>
              <a:effectLst>
                <a:outerShdw blurRad="38100" dist="38100" dir="2700000" algn="tl">
                  <a:srgbClr val="C0C0C0"/>
                </a:outerShdw>
              </a:effectLst>
              <a:latin typeface="微软雅黑" pitchFamily="34" charset="-122"/>
              <a:ea typeface="微软雅黑" pitchFamily="34" charset="-122"/>
            </a:endParaRPr>
          </a:p>
          <a:p>
            <a:pPr>
              <a:lnSpc>
                <a:spcPct val="150000"/>
              </a:lnSpc>
            </a:pPr>
            <a:r>
              <a:rPr lang="ja-JP" altLang="en-US" sz="1400" dirty="0" smtClean="0">
                <a:solidFill>
                  <a:srgbClr val="376092"/>
                </a:solidFill>
                <a:latin typeface="微软雅黑" pitchFamily="34" charset="-122"/>
                <a:ea typeface="微软雅黑" pitchFamily="34" charset="-122"/>
              </a:rPr>
              <a:t>「我が国法律には特別の規定がある場合、我が国の特別規定により実施する」の</a:t>
            </a:r>
            <a:r>
              <a:rPr lang="ja-JP" altLang="en-US" sz="1400" dirty="0">
                <a:solidFill>
                  <a:srgbClr val="376092"/>
                </a:solidFill>
                <a:latin typeface="微软雅黑" pitchFamily="34" charset="-122"/>
                <a:ea typeface="微软雅黑" pitchFamily="34" charset="-122"/>
              </a:rPr>
              <a:t>条目</a:t>
            </a:r>
            <a:r>
              <a:rPr lang="ja-JP" altLang="en-US" sz="1400" dirty="0" smtClean="0">
                <a:solidFill>
                  <a:srgbClr val="376092"/>
                </a:solidFill>
                <a:latin typeface="微软雅黑" pitchFamily="34" charset="-122"/>
                <a:ea typeface="微软雅黑" pitchFamily="34" charset="-122"/>
              </a:rPr>
              <a:t>を取り消し；「ネガティブ　リスト外の領域なら、外資一致原則で管理を実施する」ことを明確した。</a:t>
            </a:r>
            <a:endParaRPr lang="en-US" altLang="zh-CN" sz="1400" dirty="0">
              <a:solidFill>
                <a:srgbClr val="376092"/>
              </a:solidFill>
              <a:latin typeface="微软雅黑" pitchFamily="34" charset="-122"/>
              <a:ea typeface="微软雅黑" pitchFamily="34" charset="-122"/>
            </a:endParaRPr>
          </a:p>
          <a:p>
            <a:pPr>
              <a:lnSpc>
                <a:spcPct val="150000"/>
              </a:lnSpc>
            </a:pPr>
            <a:r>
              <a:rPr lang="ja-JP" altLang="en-US" sz="1400" b="1" dirty="0" smtClean="0">
                <a:solidFill>
                  <a:srgbClr val="376092"/>
                </a:solidFill>
                <a:effectLst>
                  <a:outerShdw blurRad="38100" dist="38100" dir="2700000" algn="tl">
                    <a:srgbClr val="C0C0C0"/>
                  </a:outerShdw>
                </a:effectLst>
                <a:latin typeface="微软雅黑" pitchFamily="34" charset="-122"/>
                <a:ea typeface="微软雅黑" pitchFamily="34" charset="-122"/>
              </a:rPr>
              <a:t>革新は移行期を設定</a:t>
            </a:r>
            <a:endParaRPr lang="en-US" altLang="zh-CN" sz="1400" b="1" dirty="0">
              <a:solidFill>
                <a:srgbClr val="376092"/>
              </a:solidFill>
              <a:effectLst>
                <a:outerShdw blurRad="38100" dist="38100" dir="2700000" algn="tl">
                  <a:srgbClr val="C0C0C0"/>
                </a:outerShdw>
              </a:effectLst>
              <a:latin typeface="微软雅黑" pitchFamily="34" charset="-122"/>
              <a:ea typeface="微软雅黑" pitchFamily="34" charset="-122"/>
            </a:endParaRPr>
          </a:p>
          <a:p>
            <a:pPr>
              <a:lnSpc>
                <a:spcPct val="150000"/>
              </a:lnSpc>
            </a:pPr>
            <a:r>
              <a:rPr lang="ja-JP" altLang="en-US" sz="1400" dirty="0" smtClean="0">
                <a:solidFill>
                  <a:srgbClr val="376092"/>
                </a:solidFill>
                <a:latin typeface="微软雅黑" pitchFamily="34" charset="-122"/>
                <a:ea typeface="微软雅黑" pitchFamily="34" charset="-122"/>
              </a:rPr>
              <a:t>一部分の領域では進入制限の取り消し或は緩める移行期を設定、移行期を過ぎると該当企業の進入制限を約束通りに取り消し或は緩める。</a:t>
            </a:r>
            <a:endParaRPr lang="zh-CN" altLang="en-US" sz="1400" dirty="0">
              <a:solidFill>
                <a:srgbClr val="376092"/>
              </a:solidFill>
              <a:latin typeface="微软雅黑" pitchFamily="34" charset="-122"/>
              <a:ea typeface="微软雅黑" pitchFamily="34" charset="-122"/>
            </a:endParaRPr>
          </a:p>
          <a:p>
            <a:pPr>
              <a:lnSpc>
                <a:spcPct val="150000"/>
              </a:lnSpc>
            </a:pPr>
            <a:endParaRPr lang="en-US" altLang="zh-CN" sz="1400" dirty="0">
              <a:solidFill>
                <a:srgbClr val="376092"/>
              </a:solidFill>
              <a:latin typeface="微软雅黑" pitchFamily="34" charset="-122"/>
              <a:ea typeface="微软雅黑" pitchFamily="34" charset="-122"/>
            </a:endParaRPr>
          </a:p>
        </p:txBody>
      </p:sp>
      <p:sp>
        <p:nvSpPr>
          <p:cNvPr id="11" name="圆角矩形 10"/>
          <p:cNvSpPr/>
          <p:nvPr/>
        </p:nvSpPr>
        <p:spPr>
          <a:xfrm>
            <a:off x="683568" y="1059582"/>
            <a:ext cx="3168352" cy="648072"/>
          </a:xfrm>
          <a:prstGeom prst="roundRect">
            <a:avLst/>
          </a:prstGeom>
        </p:spPr>
        <p:style>
          <a:lnRef idx="3">
            <a:schemeClr val="lt1"/>
          </a:lnRef>
          <a:fillRef idx="1">
            <a:schemeClr val="accent4"/>
          </a:fillRef>
          <a:effectRef idx="1">
            <a:schemeClr val="accent4"/>
          </a:effectRef>
          <a:fontRef idx="minor">
            <a:schemeClr val="lt1"/>
          </a:fontRef>
        </p:style>
        <p:txBody>
          <a:bodyPr rtlCol="0" anchor="ctr"/>
          <a:lstStyle/>
          <a:p>
            <a:pPr algn="ctr"/>
            <a:r>
              <a:rPr lang="ja-JP" altLang="en-US" sz="1600"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cs typeface="Arial Unicode MS" pitchFamily="34" charset="-122"/>
              </a:rPr>
              <a:t>ネガティブ　リスト　</a:t>
            </a:r>
            <a:endParaRPr lang="en-US" altLang="ja-JP" sz="1600"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cs typeface="Arial Unicode MS" pitchFamily="34" charset="-122"/>
            </a:endParaRPr>
          </a:p>
          <a:p>
            <a:pPr algn="ctr"/>
            <a:r>
              <a:rPr lang="ja-JP" altLang="en-US" sz="1600"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cs typeface="Arial Unicode MS" pitchFamily="34" charset="-122"/>
              </a:rPr>
              <a:t>マネージメント　モード</a:t>
            </a:r>
            <a:endParaRPr lang="en-US" altLang="zh-CN" sz="16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cs typeface="Arial Unicode MS" pitchFamily="34" charset="-122"/>
            </a:endParaRPr>
          </a:p>
        </p:txBody>
      </p:sp>
      <p:pic>
        <p:nvPicPr>
          <p:cNvPr id="18" name="图片 17" descr="负面清单.jpg"/>
          <p:cNvPicPr>
            <a:picLocks noChangeAspect="1"/>
          </p:cNvPicPr>
          <p:nvPr/>
        </p:nvPicPr>
        <p:blipFill>
          <a:blip r:embed="rId3" cstate="print"/>
          <a:stretch>
            <a:fillRect/>
          </a:stretch>
        </p:blipFill>
        <p:spPr>
          <a:xfrm>
            <a:off x="8028384" y="4234060"/>
            <a:ext cx="1008112" cy="909440"/>
          </a:xfrm>
          <a:prstGeom prst="rect">
            <a:avLst/>
          </a:prstGeom>
        </p:spPr>
      </p:pic>
    </p:spTree>
  </p:cSld>
  <p:clrMapOvr>
    <a:masterClrMapping/>
  </p:clrMapOvr>
  <p:transition spd="med">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683568" y="1707654"/>
            <a:ext cx="7344816" cy="3031577"/>
          </a:xfrm>
          <a:prstGeom prst="rect">
            <a:avLst/>
          </a:prstGeom>
        </p:spPr>
        <p:txBody>
          <a:bodyPr wrap="square" lIns="76179" tIns="38089" rIns="76179" bIns="38089">
            <a:spAutoFit/>
          </a:bodyPr>
          <a:lstStyle/>
          <a:p>
            <a:pPr marL="266700" indent="-266700">
              <a:lnSpc>
                <a:spcPct val="150000"/>
              </a:lnSpc>
              <a:buFont typeface="Wingdings" pitchFamily="2" charset="2"/>
              <a:buChar char="ü"/>
            </a:pPr>
            <a:r>
              <a:rPr lang="ja-JP" altLang="en-US" sz="1400" dirty="0" smtClean="0">
                <a:solidFill>
                  <a:srgbClr val="376092"/>
                </a:solidFill>
                <a:latin typeface="微软雅黑" pitchFamily="34" charset="-122"/>
                <a:ea typeface="微软雅黑" pitchFamily="34" charset="-122"/>
              </a:rPr>
              <a:t>中国（上海）自由貿易試験区は</a:t>
            </a:r>
            <a:r>
              <a:rPr lang="en-US" altLang="ja-JP" sz="1400" dirty="0" smtClean="0">
                <a:solidFill>
                  <a:srgbClr val="376092"/>
                </a:solidFill>
                <a:latin typeface="微软雅黑" pitchFamily="34" charset="-122"/>
                <a:ea typeface="微软雅黑" pitchFamily="34" charset="-122"/>
              </a:rPr>
              <a:t>2013</a:t>
            </a:r>
            <a:r>
              <a:rPr lang="ja-JP" altLang="en-US" sz="1400" dirty="0" smtClean="0">
                <a:solidFill>
                  <a:srgbClr val="376092"/>
                </a:solidFill>
                <a:latin typeface="微软雅黑" pitchFamily="34" charset="-122"/>
                <a:ea typeface="微软雅黑" pitchFamily="34" charset="-122"/>
              </a:rPr>
              <a:t>年、</a:t>
            </a:r>
            <a:r>
              <a:rPr lang="en-US" altLang="ja-JP" sz="1400" dirty="0" smtClean="0">
                <a:solidFill>
                  <a:srgbClr val="376092"/>
                </a:solidFill>
                <a:latin typeface="微软雅黑" pitchFamily="34" charset="-122"/>
                <a:ea typeface="微软雅黑" pitchFamily="34" charset="-122"/>
              </a:rPr>
              <a:t>2014</a:t>
            </a:r>
            <a:r>
              <a:rPr lang="ja-JP" altLang="en-US" sz="1400" dirty="0" smtClean="0">
                <a:solidFill>
                  <a:srgbClr val="376092"/>
                </a:solidFill>
                <a:latin typeface="微软雅黑" pitchFamily="34" charset="-122"/>
                <a:ea typeface="微软雅黑" pitchFamily="34" charset="-122"/>
              </a:rPr>
              <a:t>年には、</a:t>
            </a:r>
            <a:r>
              <a:rPr lang="en-US" altLang="ja-JP" sz="1400" dirty="0" smtClean="0">
                <a:solidFill>
                  <a:srgbClr val="376092"/>
                </a:solidFill>
                <a:latin typeface="微软雅黑" pitchFamily="34" charset="-122"/>
                <a:ea typeface="微软雅黑" pitchFamily="34" charset="-122"/>
              </a:rPr>
              <a:t>2</a:t>
            </a:r>
            <a:r>
              <a:rPr lang="ja-JP" altLang="en-US" sz="1400" dirty="0" smtClean="0">
                <a:solidFill>
                  <a:srgbClr val="376092"/>
                </a:solidFill>
                <a:latin typeface="微软雅黑" pitchFamily="34" charset="-122"/>
                <a:ea typeface="微软雅黑" pitchFamily="34" charset="-122"/>
              </a:rPr>
              <a:t>回合計</a:t>
            </a:r>
            <a:r>
              <a:rPr lang="en-US" altLang="ja-JP" sz="1400" dirty="0" smtClean="0">
                <a:solidFill>
                  <a:srgbClr val="376092"/>
                </a:solidFill>
                <a:latin typeface="微软雅黑" pitchFamily="34" charset="-122"/>
                <a:ea typeface="微软雅黑" pitchFamily="34" charset="-122"/>
              </a:rPr>
              <a:t>54</a:t>
            </a:r>
            <a:r>
              <a:rPr lang="ja-JP" altLang="en-US" sz="1400" dirty="0">
                <a:solidFill>
                  <a:srgbClr val="376092"/>
                </a:solidFill>
                <a:latin typeface="微软雅黑" pitchFamily="34" charset="-122"/>
                <a:ea typeface="微软雅黑" pitchFamily="34" charset="-122"/>
              </a:rPr>
              <a:t>項</a:t>
            </a:r>
            <a:r>
              <a:rPr lang="ja-JP" altLang="en-US" sz="1400" dirty="0" smtClean="0">
                <a:solidFill>
                  <a:srgbClr val="376092"/>
                </a:solidFill>
                <a:latin typeface="微软雅黑" pitchFamily="34" charset="-122"/>
                <a:ea typeface="微软雅黑" pitchFamily="34" charset="-122"/>
              </a:rPr>
              <a:t>目の開放拡大の措置を公布した。</a:t>
            </a:r>
            <a:endParaRPr lang="en-US" altLang="ja-JP" sz="1400" dirty="0" smtClean="0">
              <a:solidFill>
                <a:srgbClr val="376092"/>
              </a:solidFill>
              <a:latin typeface="微软雅黑" pitchFamily="34" charset="-122"/>
              <a:ea typeface="微软雅黑" pitchFamily="34" charset="-122"/>
            </a:endParaRPr>
          </a:p>
          <a:p>
            <a:pPr marL="266700" indent="-266700">
              <a:lnSpc>
                <a:spcPct val="150000"/>
              </a:lnSpc>
              <a:buFont typeface="Wingdings" pitchFamily="2" charset="2"/>
              <a:buChar char="ü"/>
            </a:pPr>
            <a:r>
              <a:rPr lang="ja-JP" altLang="en-US" sz="1400" dirty="0" smtClean="0">
                <a:solidFill>
                  <a:srgbClr val="376092"/>
                </a:solidFill>
                <a:latin typeface="微软雅黑" pitchFamily="34" charset="-122"/>
                <a:ea typeface="微软雅黑" pitchFamily="34" charset="-122"/>
              </a:rPr>
              <a:t>今年</a:t>
            </a:r>
            <a:r>
              <a:rPr lang="en-US" altLang="ja-JP" sz="1400" dirty="0" smtClean="0">
                <a:solidFill>
                  <a:srgbClr val="376092"/>
                </a:solidFill>
                <a:latin typeface="微软雅黑" pitchFamily="34" charset="-122"/>
                <a:ea typeface="微软雅黑" pitchFamily="34" charset="-122"/>
              </a:rPr>
              <a:t>6</a:t>
            </a:r>
            <a:r>
              <a:rPr lang="ja-JP" altLang="en-US" sz="1400" dirty="0" smtClean="0">
                <a:solidFill>
                  <a:srgbClr val="376092"/>
                </a:solidFill>
                <a:latin typeface="微软雅黑" pitchFamily="34" charset="-122"/>
                <a:ea typeface="微软雅黑" pitchFamily="34" charset="-122"/>
              </a:rPr>
              <a:t>月末まで、累計</a:t>
            </a:r>
            <a:r>
              <a:rPr lang="en-US" altLang="zh-CN" sz="1400" dirty="0" smtClean="0">
                <a:solidFill>
                  <a:srgbClr val="FF0000"/>
                </a:solidFill>
                <a:latin typeface="微软雅黑" pitchFamily="34" charset="-122"/>
                <a:ea typeface="微软雅黑" pitchFamily="34" charset="-122"/>
              </a:rPr>
              <a:t>2653</a:t>
            </a:r>
            <a:r>
              <a:rPr lang="ja-JP" altLang="en-US" sz="1400" dirty="0" smtClean="0">
                <a:solidFill>
                  <a:srgbClr val="FF0000"/>
                </a:solidFill>
                <a:latin typeface="微软雅黑" pitchFamily="34" charset="-122"/>
                <a:ea typeface="微软雅黑" pitchFamily="34" charset="-122"/>
              </a:rPr>
              <a:t>件</a:t>
            </a:r>
            <a:r>
              <a:rPr lang="ja-JP" altLang="en-US" sz="1400" dirty="0" smtClean="0">
                <a:solidFill>
                  <a:srgbClr val="376092"/>
                </a:solidFill>
                <a:latin typeface="微软雅黑" pitchFamily="34" charset="-122"/>
                <a:ea typeface="微软雅黑" pitchFamily="34" charset="-122"/>
              </a:rPr>
              <a:t>のプロジェクトを</a:t>
            </a:r>
            <a:r>
              <a:rPr lang="ja-JP" altLang="en-US" sz="1400" dirty="0">
                <a:solidFill>
                  <a:srgbClr val="376092"/>
                </a:solidFill>
                <a:latin typeface="微软雅黑" pitchFamily="34" charset="-122"/>
                <a:ea typeface="微软雅黑" pitchFamily="34" charset="-122"/>
              </a:rPr>
              <a:t>実施、融</a:t>
            </a:r>
            <a:r>
              <a:rPr lang="ja-JP" altLang="en-US" sz="1400" dirty="0" smtClean="0">
                <a:solidFill>
                  <a:srgbClr val="376092"/>
                </a:solidFill>
                <a:latin typeface="微软雅黑" pitchFamily="34" charset="-122"/>
                <a:ea typeface="微软雅黑" pitchFamily="34" charset="-122"/>
              </a:rPr>
              <a:t>資</a:t>
            </a:r>
            <a:r>
              <a:rPr lang="ja-JP" altLang="en-US" sz="1400" dirty="0">
                <a:solidFill>
                  <a:srgbClr val="376092"/>
                </a:solidFill>
                <a:latin typeface="微软雅黑" pitchFamily="34" charset="-122"/>
                <a:ea typeface="微软雅黑" pitchFamily="34" charset="-122"/>
              </a:rPr>
              <a:t>リース</a:t>
            </a:r>
            <a:r>
              <a:rPr lang="ja-JP" altLang="en-US" sz="1400" dirty="0" smtClean="0">
                <a:solidFill>
                  <a:srgbClr val="376092"/>
                </a:solidFill>
                <a:latin typeface="微软雅黑" pitchFamily="34" charset="-122"/>
                <a:ea typeface="微软雅黑" pitchFamily="34" charset="-122"/>
              </a:rPr>
              <a:t>、</a:t>
            </a:r>
            <a:r>
              <a:rPr lang="ja-JP" altLang="en-US" sz="1400" dirty="0">
                <a:solidFill>
                  <a:srgbClr val="376092"/>
                </a:solidFill>
                <a:latin typeface="微软雅黑" pitchFamily="34" charset="-122"/>
                <a:ea typeface="微软雅黑" pitchFamily="34" charset="-122"/>
              </a:rPr>
              <a:t>エンジニアリング</a:t>
            </a:r>
            <a:r>
              <a:rPr lang="ja-JP" altLang="en-US" sz="1400" dirty="0" smtClean="0">
                <a:solidFill>
                  <a:srgbClr val="376092"/>
                </a:solidFill>
                <a:latin typeface="微软雅黑" pitchFamily="34" charset="-122"/>
                <a:ea typeface="微软雅黑" pitchFamily="34" charset="-122"/>
              </a:rPr>
              <a:t>、旅行会社などの業界では開放拡大措置の効果は顕著。</a:t>
            </a:r>
            <a:endParaRPr lang="en-US" altLang="ja-JP" sz="1400" dirty="0" smtClean="0">
              <a:solidFill>
                <a:srgbClr val="376092"/>
              </a:solidFill>
              <a:latin typeface="微软雅黑" pitchFamily="34" charset="-122"/>
              <a:ea typeface="微软雅黑" pitchFamily="34" charset="-122"/>
            </a:endParaRPr>
          </a:p>
          <a:p>
            <a:pPr marL="266700" indent="-266700">
              <a:lnSpc>
                <a:spcPct val="150000"/>
              </a:lnSpc>
              <a:buFont typeface="Wingdings" pitchFamily="2" charset="2"/>
              <a:buChar char="ü"/>
            </a:pPr>
            <a:r>
              <a:rPr lang="ja-JP" altLang="en-US" sz="1600" b="1" dirty="0" smtClean="0">
                <a:solidFill>
                  <a:srgbClr val="376092"/>
                </a:solidFill>
                <a:latin typeface="微软雅黑" pitchFamily="34" charset="-122"/>
                <a:ea typeface="微软雅黑" pitchFamily="34" charset="-122"/>
              </a:rPr>
              <a:t>創始性プロジェクト：</a:t>
            </a:r>
            <a:r>
              <a:rPr lang="ja-JP" altLang="en-US" sz="1400" dirty="0" smtClean="0">
                <a:solidFill>
                  <a:srgbClr val="376092"/>
                </a:solidFill>
                <a:latin typeface="微软雅黑" pitchFamily="34" charset="-122"/>
                <a:ea typeface="微软雅黑" pitchFamily="34" charset="-122"/>
              </a:rPr>
              <a:t>中国初の再保険（</a:t>
            </a:r>
            <a:r>
              <a:rPr lang="en-US" altLang="ja-JP" sz="1400" dirty="0" smtClean="0">
                <a:solidFill>
                  <a:srgbClr val="376092"/>
                </a:solidFill>
                <a:latin typeface="微软雅黑" pitchFamily="34" charset="-122"/>
                <a:ea typeface="微软雅黑" pitchFamily="34" charset="-122"/>
              </a:rPr>
              <a:t>Reinsurance</a:t>
            </a:r>
            <a:r>
              <a:rPr lang="ja-JP" altLang="en-US" sz="1400" dirty="0" smtClean="0">
                <a:solidFill>
                  <a:srgbClr val="376092"/>
                </a:solidFill>
                <a:latin typeface="微软雅黑" pitchFamily="34" charset="-122"/>
                <a:ea typeface="微软雅黑" pitchFamily="34" charset="-122"/>
              </a:rPr>
              <a:t>）マネージメント会社、中国初の外商独資医療機構、中国初の外資キャリアスキル教育機構、中国初の外商独資水上バスデザイン会社、中国初の外商独資国際船舶管理会社、中国初の外商独資エンジニアリング会社、中国初の国際食品安全標準を実行する外商独資の認証会社。</a:t>
            </a:r>
            <a:endParaRPr lang="zh-CN" altLang="en-US" sz="1400" dirty="0">
              <a:solidFill>
                <a:srgbClr val="376092"/>
              </a:solidFill>
              <a:latin typeface="微软雅黑" pitchFamily="34" charset="-122"/>
              <a:ea typeface="微软雅黑" pitchFamily="34" charset="-122"/>
            </a:endParaRPr>
          </a:p>
          <a:p>
            <a:pPr>
              <a:lnSpc>
                <a:spcPct val="150000"/>
              </a:lnSpc>
            </a:pPr>
            <a:r>
              <a:rPr lang="zh-CN" altLang="en-US" sz="1400" dirty="0">
                <a:solidFill>
                  <a:srgbClr val="376092"/>
                </a:solidFill>
                <a:latin typeface="微软雅黑" pitchFamily="34" charset="-122"/>
                <a:ea typeface="微软雅黑" pitchFamily="34" charset="-122"/>
              </a:rPr>
              <a:t>                                    </a:t>
            </a:r>
          </a:p>
        </p:txBody>
      </p:sp>
      <p:sp>
        <p:nvSpPr>
          <p:cNvPr id="11" name="圆角矩形 10"/>
          <p:cNvSpPr/>
          <p:nvPr/>
        </p:nvSpPr>
        <p:spPr>
          <a:xfrm>
            <a:off x="755576" y="1131590"/>
            <a:ext cx="3312368" cy="432048"/>
          </a:xfrm>
          <a:prstGeom prst="roundRect">
            <a:avLst/>
          </a:prstGeom>
        </p:spPr>
        <p:style>
          <a:lnRef idx="3">
            <a:schemeClr val="lt1"/>
          </a:lnRef>
          <a:fillRef idx="1">
            <a:schemeClr val="accent4"/>
          </a:fillRef>
          <a:effectRef idx="1">
            <a:schemeClr val="accent4"/>
          </a:effectRef>
          <a:fontRef idx="minor">
            <a:schemeClr val="lt1"/>
          </a:fontRef>
        </p:style>
        <p:txBody>
          <a:bodyPr rtlCol="0" anchor="ctr"/>
          <a:lstStyle/>
          <a:p>
            <a:pPr algn="ctr"/>
            <a:r>
              <a:rPr lang="ja-JP" altLang="en-US" sz="1600"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cs typeface="Arial Unicode MS" pitchFamily="34" charset="-122"/>
              </a:rPr>
              <a:t>サービス業　製造業の開放を拡大</a:t>
            </a:r>
            <a:endParaRPr lang="zh-CN" altLang="en-US" sz="16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cs typeface="Arial Unicode MS" pitchFamily="34" charset="-122"/>
            </a:endParaRPr>
          </a:p>
        </p:txBody>
      </p:sp>
      <p:sp>
        <p:nvSpPr>
          <p:cNvPr id="10" name="标题 1"/>
          <p:cNvSpPr>
            <a:spLocks noGrp="1"/>
          </p:cNvSpPr>
          <p:nvPr>
            <p:ph type="title"/>
          </p:nvPr>
        </p:nvSpPr>
        <p:spPr>
          <a:xfrm>
            <a:off x="1007604" y="206375"/>
            <a:ext cx="7128792" cy="421159"/>
          </a:xfrm>
        </p:spPr>
        <p:txBody>
          <a:bodyPr/>
          <a:lstStyle/>
          <a:p>
            <a:r>
              <a:rPr lang="ja-JP" altLang="en-US" dirty="0"/>
              <a:t>上海</a:t>
            </a:r>
            <a:r>
              <a:rPr lang="en-US" altLang="zh-CN" dirty="0"/>
              <a:t>·</a:t>
            </a:r>
            <a:r>
              <a:rPr lang="zh-CN" altLang="en-US" dirty="0">
                <a:solidFill>
                  <a:srgbClr val="FF0000"/>
                </a:solidFill>
              </a:rPr>
              <a:t>浦</a:t>
            </a:r>
            <a:r>
              <a:rPr lang="ja-JP" altLang="en-US" dirty="0">
                <a:solidFill>
                  <a:srgbClr val="FF0000"/>
                </a:solidFill>
              </a:rPr>
              <a:t>東　</a:t>
            </a:r>
            <a:r>
              <a:rPr lang="zh-CN" altLang="en-US" dirty="0"/>
              <a:t>六大</a:t>
            </a:r>
            <a:r>
              <a:rPr lang="ja-JP" altLang="en-US" dirty="0"/>
              <a:t>特質</a:t>
            </a:r>
            <a:endParaRPr lang="zh-CN" altLang="en-US" dirty="0"/>
          </a:p>
        </p:txBody>
      </p:sp>
    </p:spTree>
  </p:cSld>
  <p:clrMapOvr>
    <a:masterClrMapping/>
  </p:clrMapOvr>
  <p:transition spd="med">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ja-JP" altLang="en-US" dirty="0"/>
              <a:t>上海</a:t>
            </a:r>
            <a:r>
              <a:rPr lang="en-US" altLang="zh-CN" dirty="0"/>
              <a:t>·</a:t>
            </a:r>
            <a:r>
              <a:rPr lang="zh-CN" altLang="en-US" dirty="0">
                <a:solidFill>
                  <a:srgbClr val="FF0000"/>
                </a:solidFill>
              </a:rPr>
              <a:t>浦</a:t>
            </a:r>
            <a:r>
              <a:rPr lang="ja-JP" altLang="en-US" dirty="0">
                <a:solidFill>
                  <a:srgbClr val="FF0000"/>
                </a:solidFill>
              </a:rPr>
              <a:t>東　</a:t>
            </a:r>
            <a:r>
              <a:rPr lang="zh-CN" altLang="en-US" dirty="0"/>
              <a:t>六大</a:t>
            </a:r>
            <a:r>
              <a:rPr lang="ja-JP" altLang="en-US" dirty="0"/>
              <a:t>特質</a:t>
            </a:r>
            <a:endParaRPr lang="zh-CN" altLang="en-US" dirty="0"/>
          </a:p>
        </p:txBody>
      </p:sp>
      <p:sp>
        <p:nvSpPr>
          <p:cNvPr id="9" name="矩形 8"/>
          <p:cNvSpPr/>
          <p:nvPr/>
        </p:nvSpPr>
        <p:spPr>
          <a:xfrm>
            <a:off x="4427984" y="1686185"/>
            <a:ext cx="4608512" cy="3477853"/>
          </a:xfrm>
          <a:prstGeom prst="rect">
            <a:avLst/>
          </a:prstGeom>
        </p:spPr>
        <p:txBody>
          <a:bodyPr wrap="square" lIns="76179" tIns="38089" rIns="76179" bIns="38089">
            <a:spAutoFit/>
          </a:bodyPr>
          <a:lstStyle/>
          <a:p>
            <a:pPr marL="266700" indent="-266700"/>
            <a:r>
              <a:rPr lang="ja-JP" altLang="en-US" sz="1600" b="1" dirty="0" smtClean="0">
                <a:solidFill>
                  <a:srgbClr val="376092"/>
                </a:solidFill>
                <a:effectLst>
                  <a:outerShdw blurRad="38100" dist="38100" dir="2700000" algn="tl">
                    <a:srgbClr val="000000">
                      <a:alpha val="43137"/>
                    </a:srgbClr>
                  </a:outerShdw>
                </a:effectLst>
                <a:latin typeface="微软雅黑" pitchFamily="34" charset="-122"/>
                <a:ea typeface="微软雅黑" pitchFamily="34" charset="-122"/>
              </a:rPr>
              <a:t>多措置を同時に進め、商務登録を利便に</a:t>
            </a:r>
            <a:endParaRPr lang="en-US" altLang="ja-JP" sz="1600" b="1" dirty="0" smtClean="0">
              <a:solidFill>
                <a:srgbClr val="376092"/>
              </a:solidFill>
              <a:effectLst>
                <a:outerShdw blurRad="38100" dist="38100" dir="2700000" algn="tl">
                  <a:srgbClr val="000000">
                    <a:alpha val="43137"/>
                  </a:srgbClr>
                </a:outerShdw>
              </a:effectLst>
              <a:latin typeface="微软雅黑" pitchFamily="34" charset="-122"/>
              <a:ea typeface="微软雅黑" pitchFamily="34" charset="-122"/>
            </a:endParaRPr>
          </a:p>
          <a:p>
            <a:pPr marL="266700" indent="-266700"/>
            <a:r>
              <a:rPr lang="ja-JP" altLang="en-US" sz="1600" b="1" dirty="0" smtClean="0">
                <a:solidFill>
                  <a:srgbClr val="376092"/>
                </a:solidFill>
                <a:effectLst>
                  <a:outerShdw blurRad="38100" dist="38100" dir="2700000" algn="tl">
                    <a:srgbClr val="000000">
                      <a:alpha val="43137"/>
                    </a:srgbClr>
                  </a:outerShdw>
                </a:effectLst>
                <a:latin typeface="微软雅黑" pitchFamily="34" charset="-122"/>
                <a:ea typeface="微软雅黑" pitchFamily="34" charset="-122"/>
              </a:rPr>
              <a:t>させ、商務活動の展開制限を下げる。</a:t>
            </a:r>
            <a:endParaRPr lang="zh-CN" altLang="en-US" sz="1400" b="1" dirty="0">
              <a:solidFill>
                <a:srgbClr val="376092"/>
              </a:solidFill>
              <a:effectLst>
                <a:outerShdw blurRad="38100" dist="38100" dir="2700000" algn="tl">
                  <a:srgbClr val="000000">
                    <a:alpha val="43137"/>
                  </a:srgbClr>
                </a:outerShdw>
              </a:effectLst>
              <a:latin typeface="微软雅黑" pitchFamily="34" charset="-122"/>
              <a:ea typeface="微软雅黑" pitchFamily="34" charset="-122"/>
            </a:endParaRPr>
          </a:p>
          <a:p>
            <a:pPr marL="266700" indent="-266700">
              <a:lnSpc>
                <a:spcPct val="150000"/>
              </a:lnSpc>
              <a:buFont typeface="Wingdings" pitchFamily="2" charset="2"/>
              <a:buChar char="ü"/>
            </a:pPr>
            <a:r>
              <a:rPr lang="ja-JP" altLang="en-US" sz="1400" dirty="0" smtClean="0">
                <a:solidFill>
                  <a:srgbClr val="376092"/>
                </a:solidFill>
                <a:latin typeface="微软雅黑" pitchFamily="34" charset="-122"/>
                <a:ea typeface="微软雅黑" pitchFamily="34" charset="-122"/>
              </a:rPr>
              <a:t>「</a:t>
            </a:r>
            <a:r>
              <a:rPr lang="en-US" altLang="ja-JP" sz="1400" dirty="0" smtClean="0">
                <a:solidFill>
                  <a:srgbClr val="376092"/>
                </a:solidFill>
                <a:latin typeface="微软雅黑" pitchFamily="34" charset="-122"/>
                <a:ea typeface="微软雅黑" pitchFamily="34" charset="-122"/>
              </a:rPr>
              <a:t>3</a:t>
            </a:r>
            <a:r>
              <a:rPr lang="ja-JP" altLang="en-US" sz="1400" dirty="0" smtClean="0">
                <a:solidFill>
                  <a:srgbClr val="376092"/>
                </a:solidFill>
                <a:latin typeface="微软雅黑" pitchFamily="34" charset="-122"/>
                <a:ea typeface="微软雅黑" pitchFamily="34" charset="-122"/>
              </a:rPr>
              <a:t>証を一つになる」は「</a:t>
            </a:r>
            <a:r>
              <a:rPr lang="en-US" altLang="ja-JP" sz="1400" dirty="0" smtClean="0">
                <a:solidFill>
                  <a:srgbClr val="376092"/>
                </a:solidFill>
                <a:latin typeface="微软雅黑" pitchFamily="34" charset="-122"/>
                <a:ea typeface="微软雅黑" pitchFamily="34" charset="-122"/>
              </a:rPr>
              <a:t>8</a:t>
            </a:r>
            <a:r>
              <a:rPr lang="ja-JP" altLang="en-US" sz="1400" dirty="0" smtClean="0">
                <a:solidFill>
                  <a:srgbClr val="376092"/>
                </a:solidFill>
                <a:latin typeface="微软雅黑" pitchFamily="34" charset="-122"/>
                <a:ea typeface="微软雅黑" pitchFamily="34" charset="-122"/>
              </a:rPr>
              <a:t>証を一つになる」へ変更することを推進、「多証を一つになる」</a:t>
            </a:r>
            <a:r>
              <a:rPr lang="en-US" altLang="zh-CN" sz="1400" dirty="0" smtClean="0">
                <a:solidFill>
                  <a:srgbClr val="376092"/>
                </a:solidFill>
                <a:latin typeface="微软雅黑" pitchFamily="34" charset="-122"/>
                <a:ea typeface="微软雅黑" pitchFamily="34" charset="-122"/>
              </a:rPr>
              <a:t> </a:t>
            </a:r>
            <a:r>
              <a:rPr lang="ja-JP" altLang="en-US" sz="1400" dirty="0" smtClean="0">
                <a:solidFill>
                  <a:srgbClr val="376092"/>
                </a:solidFill>
                <a:latin typeface="微软雅黑" pitchFamily="34" charset="-122"/>
                <a:ea typeface="微软雅黑" pitchFamily="34" charset="-122"/>
              </a:rPr>
              <a:t>「一つの許可書は一つのコード」を推進；</a:t>
            </a:r>
            <a:r>
              <a:rPr lang="en-US" altLang="zh-CN" sz="1400" dirty="0" smtClean="0">
                <a:solidFill>
                  <a:srgbClr val="376092"/>
                </a:solidFill>
                <a:latin typeface="微软雅黑" pitchFamily="34" charset="-122"/>
                <a:ea typeface="微软雅黑" pitchFamily="34" charset="-122"/>
              </a:rPr>
              <a:t>    </a:t>
            </a:r>
            <a:r>
              <a:rPr lang="zh-CN" altLang="en-US" sz="1400" dirty="0" smtClean="0">
                <a:solidFill>
                  <a:srgbClr val="376092"/>
                </a:solidFill>
                <a:latin typeface="微软雅黑" pitchFamily="34" charset="-122"/>
                <a:ea typeface="微软雅黑" pitchFamily="34" charset="-122"/>
              </a:rPr>
              <a:t> </a:t>
            </a:r>
            <a:endParaRPr lang="en-US" altLang="zh-CN" sz="1400" dirty="0" smtClean="0">
              <a:solidFill>
                <a:srgbClr val="376092"/>
              </a:solidFill>
              <a:latin typeface="微软雅黑" pitchFamily="34" charset="-122"/>
              <a:ea typeface="微软雅黑" pitchFamily="34" charset="-122"/>
            </a:endParaRPr>
          </a:p>
          <a:p>
            <a:pPr marL="266700" indent="-266700">
              <a:lnSpc>
                <a:spcPct val="150000"/>
              </a:lnSpc>
              <a:buFont typeface="Wingdings" pitchFamily="2" charset="2"/>
              <a:buChar char="ü"/>
            </a:pPr>
            <a:r>
              <a:rPr lang="ja-JP" altLang="en-US" sz="1400" dirty="0" smtClean="0">
                <a:solidFill>
                  <a:srgbClr val="376092"/>
                </a:solidFill>
                <a:latin typeface="微软雅黑" pitchFamily="34" charset="-122"/>
                <a:ea typeface="微软雅黑" pitchFamily="34" charset="-122"/>
              </a:rPr>
              <a:t>投資額は「実行ベース」から「契約ベース」へ変更する政策を率先展開；</a:t>
            </a:r>
            <a:endParaRPr lang="zh-CN" altLang="en-US" sz="1400" dirty="0">
              <a:solidFill>
                <a:srgbClr val="376092"/>
              </a:solidFill>
              <a:latin typeface="微软雅黑" pitchFamily="34" charset="-122"/>
              <a:ea typeface="微软雅黑" pitchFamily="34" charset="-122"/>
            </a:endParaRPr>
          </a:p>
          <a:p>
            <a:pPr marL="266700" indent="-266700">
              <a:lnSpc>
                <a:spcPct val="150000"/>
              </a:lnSpc>
              <a:buFont typeface="Wingdings" pitchFamily="2" charset="2"/>
              <a:buChar char="ü"/>
            </a:pPr>
            <a:r>
              <a:rPr lang="ja-JP" altLang="en-US" sz="1400" dirty="0" smtClean="0">
                <a:solidFill>
                  <a:srgbClr val="376092"/>
                </a:solidFill>
                <a:latin typeface="微软雅黑" pitchFamily="34" charset="-122"/>
                <a:ea typeface="微软雅黑" pitchFamily="34" charset="-122"/>
              </a:rPr>
              <a:t>「相関許可書取った後は営業免許を申請」から「営業免許を取った後は相関許可書を申請」へ変更；</a:t>
            </a:r>
            <a:endParaRPr lang="en-US" altLang="zh-CN" sz="1400" dirty="0">
              <a:solidFill>
                <a:srgbClr val="376092"/>
              </a:solidFill>
              <a:latin typeface="微软雅黑" pitchFamily="34" charset="-122"/>
              <a:ea typeface="微软雅黑" pitchFamily="34" charset="-122"/>
            </a:endParaRPr>
          </a:p>
          <a:p>
            <a:pPr marL="266700" indent="-266700">
              <a:lnSpc>
                <a:spcPct val="150000"/>
              </a:lnSpc>
              <a:buFont typeface="Wingdings" pitchFamily="2" charset="2"/>
              <a:buChar char="ü"/>
            </a:pPr>
            <a:r>
              <a:rPr lang="ja-JP" altLang="en-US" sz="1400" dirty="0" smtClean="0">
                <a:solidFill>
                  <a:srgbClr val="376092"/>
                </a:solidFill>
                <a:latin typeface="微软雅黑" pitchFamily="34" charset="-122"/>
                <a:ea typeface="微软雅黑" pitchFamily="34" charset="-122"/>
              </a:rPr>
              <a:t>「一つの住所は一つの企業が使用」から「一つの住所は多企業同時使用可」の集中登録制度を実施。</a:t>
            </a:r>
            <a:endParaRPr lang="zh-CN" altLang="en-US" sz="1400" dirty="0">
              <a:solidFill>
                <a:srgbClr val="376092"/>
              </a:solidFill>
              <a:latin typeface="微软雅黑" pitchFamily="34" charset="-122"/>
              <a:ea typeface="微软雅黑" pitchFamily="34" charset="-122"/>
            </a:endParaRPr>
          </a:p>
        </p:txBody>
      </p:sp>
      <p:sp>
        <p:nvSpPr>
          <p:cNvPr id="11" name="圆角矩形 10"/>
          <p:cNvSpPr/>
          <p:nvPr/>
        </p:nvSpPr>
        <p:spPr>
          <a:xfrm>
            <a:off x="755576" y="1131590"/>
            <a:ext cx="2520280" cy="432048"/>
          </a:xfrm>
          <a:prstGeom prst="roundRect">
            <a:avLst/>
          </a:prstGeom>
        </p:spPr>
        <p:style>
          <a:lnRef idx="3">
            <a:schemeClr val="lt1"/>
          </a:lnRef>
          <a:fillRef idx="1">
            <a:schemeClr val="accent4"/>
          </a:fillRef>
          <a:effectRef idx="1">
            <a:schemeClr val="accent4"/>
          </a:effectRef>
          <a:fontRef idx="minor">
            <a:schemeClr val="lt1"/>
          </a:fontRef>
        </p:style>
        <p:txBody>
          <a:bodyPr rtlCol="0" anchor="ctr"/>
          <a:lstStyle/>
          <a:p>
            <a:pPr algn="ctr"/>
            <a:r>
              <a:rPr lang="ja-JP" altLang="en-US" sz="1600"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cs typeface="Arial Unicode MS" pitchFamily="34" charset="-122"/>
              </a:rPr>
              <a:t>商事登録制度改革</a:t>
            </a:r>
            <a:endParaRPr lang="zh-CN" altLang="en-US" sz="16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cs typeface="Arial Unicode MS" pitchFamily="34" charset="-122"/>
            </a:endParaRPr>
          </a:p>
        </p:txBody>
      </p:sp>
      <p:pic>
        <p:nvPicPr>
          <p:cNvPr id="6" name="图片 5">
            <a:extLst>
              <a:ext uri="{FF2B5EF4-FFF2-40B4-BE49-F238E27FC236}">
                <a16:creationId xmlns="" xmlns:a16="http://schemas.microsoft.com/office/drawing/2014/main" id="{1AAB22D1-09DF-46F8-B0B8-30D334004AC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9401" b="8000"/>
          <a:stretch/>
        </p:blipFill>
        <p:spPr>
          <a:xfrm>
            <a:off x="827584" y="2211710"/>
            <a:ext cx="3096000" cy="1862126"/>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med">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ja-JP" altLang="en-US" dirty="0"/>
              <a:t>上海</a:t>
            </a:r>
            <a:r>
              <a:rPr lang="en-US" altLang="zh-CN" dirty="0"/>
              <a:t>·</a:t>
            </a:r>
            <a:r>
              <a:rPr lang="zh-CN" altLang="en-US" dirty="0">
                <a:solidFill>
                  <a:srgbClr val="FF0000"/>
                </a:solidFill>
              </a:rPr>
              <a:t>浦</a:t>
            </a:r>
            <a:r>
              <a:rPr lang="ja-JP" altLang="en-US" dirty="0">
                <a:solidFill>
                  <a:srgbClr val="FF0000"/>
                </a:solidFill>
              </a:rPr>
              <a:t>東　</a:t>
            </a:r>
            <a:r>
              <a:rPr lang="zh-CN" altLang="en-US" dirty="0"/>
              <a:t>六大</a:t>
            </a:r>
            <a:r>
              <a:rPr lang="ja-JP" altLang="en-US" dirty="0"/>
              <a:t>特質</a:t>
            </a:r>
            <a:endParaRPr lang="zh-CN" altLang="en-US" dirty="0"/>
          </a:p>
        </p:txBody>
      </p:sp>
      <p:sp>
        <p:nvSpPr>
          <p:cNvPr id="9" name="矩形 8"/>
          <p:cNvSpPr/>
          <p:nvPr/>
        </p:nvSpPr>
        <p:spPr>
          <a:xfrm>
            <a:off x="174171" y="1491630"/>
            <a:ext cx="8790317" cy="3631741"/>
          </a:xfrm>
          <a:prstGeom prst="rect">
            <a:avLst/>
          </a:prstGeom>
        </p:spPr>
        <p:txBody>
          <a:bodyPr wrap="square" lIns="76179" tIns="38089" rIns="76179" bIns="38089">
            <a:spAutoFit/>
          </a:bodyPr>
          <a:lstStyle/>
          <a:p>
            <a:pPr>
              <a:lnSpc>
                <a:spcPct val="150000"/>
              </a:lnSpc>
            </a:pPr>
            <a:r>
              <a:rPr lang="ja-JP" altLang="en-US" sz="1400" b="1" dirty="0" smtClean="0">
                <a:solidFill>
                  <a:srgbClr val="376092"/>
                </a:solidFill>
                <a:latin typeface="微软雅黑" pitchFamily="34" charset="-122"/>
                <a:ea typeface="微软雅黑" pitchFamily="34" charset="-122"/>
              </a:rPr>
              <a:t>「前線開放、後線安全高効率コントロール」の管理制度を採用（「前線開放」とは海外からの貨物と区内の貨物は海関の監督を受けずに自由に海関を出入りできる。「後線コントロール」とは貨物は自由貿易区と非自由貿易の間での出入りは相応の税金を取り、自由貿易区内の企業は税金優遇政策も受ける。）</a:t>
            </a:r>
            <a:endParaRPr lang="en-US" altLang="ja-JP" sz="1400" b="1" dirty="0" smtClean="0">
              <a:solidFill>
                <a:srgbClr val="376092"/>
              </a:solidFill>
              <a:latin typeface="微软雅黑" pitchFamily="34" charset="-122"/>
              <a:ea typeface="微软雅黑" pitchFamily="34" charset="-122"/>
            </a:endParaRPr>
          </a:p>
          <a:p>
            <a:pPr>
              <a:lnSpc>
                <a:spcPct val="150000"/>
              </a:lnSpc>
            </a:pPr>
            <a:r>
              <a:rPr lang="ja-JP" altLang="en-US" sz="1400" dirty="0" smtClean="0">
                <a:solidFill>
                  <a:srgbClr val="376092"/>
                </a:solidFill>
                <a:latin typeface="微软雅黑" pitchFamily="34" charset="-122"/>
                <a:ea typeface="微软雅黑" pitchFamily="34" charset="-122"/>
              </a:rPr>
              <a:t>「先に自由貿易区入り、後は通関検疫検査の手続きをする」「ロット分け出入り、集中で通関申告可」</a:t>
            </a:r>
            <a:r>
              <a:rPr lang="zh-CN" altLang="en-US" sz="1400" dirty="0" smtClean="0">
                <a:solidFill>
                  <a:srgbClr val="376092"/>
                </a:solidFill>
                <a:latin typeface="微软雅黑" pitchFamily="34" charset="-122"/>
                <a:ea typeface="微软雅黑" pitchFamily="34" charset="-122"/>
              </a:rPr>
              <a:t> </a:t>
            </a:r>
            <a:r>
              <a:rPr lang="ja-JP" altLang="en-US" sz="1400" dirty="0" smtClean="0">
                <a:solidFill>
                  <a:srgbClr val="376092"/>
                </a:solidFill>
                <a:latin typeface="微软雅黑" pitchFamily="34" charset="-122"/>
                <a:ea typeface="微软雅黑" pitchFamily="34" charset="-122"/>
              </a:rPr>
              <a:t>「第三者検査結果を採用」</a:t>
            </a:r>
            <a:r>
              <a:rPr lang="zh-CN" altLang="en-US" sz="1400" dirty="0" smtClean="0">
                <a:solidFill>
                  <a:srgbClr val="376092"/>
                </a:solidFill>
                <a:latin typeface="微软雅黑" pitchFamily="34" charset="-122"/>
                <a:ea typeface="微软雅黑" pitchFamily="34" charset="-122"/>
              </a:rPr>
              <a:t> </a:t>
            </a:r>
            <a:r>
              <a:rPr lang="ja-JP" altLang="en-US" sz="1400" dirty="0" smtClean="0">
                <a:solidFill>
                  <a:srgbClr val="376092"/>
                </a:solidFill>
                <a:latin typeface="微软雅黑" pitchFamily="34" charset="-122"/>
                <a:ea typeface="微软雅黑" pitchFamily="34" charset="-122"/>
              </a:rPr>
              <a:t>「</a:t>
            </a:r>
            <a:r>
              <a:rPr lang="zh-CN" altLang="en-US" sz="1400" dirty="0" smtClean="0">
                <a:solidFill>
                  <a:srgbClr val="376092"/>
                </a:solidFill>
                <a:latin typeface="微软雅黑" pitchFamily="34" charset="-122"/>
                <a:ea typeface="微软雅黑" pitchFamily="34" charset="-122"/>
              </a:rPr>
              <a:t>十</a:t>
            </a:r>
            <a:r>
              <a:rPr lang="ja-JP" altLang="en-US" sz="1400" dirty="0" smtClean="0">
                <a:solidFill>
                  <a:srgbClr val="376092"/>
                </a:solidFill>
                <a:latin typeface="微软雅黑" pitchFamily="34" charset="-122"/>
                <a:ea typeface="微软雅黑" pitchFamily="34" charset="-122"/>
              </a:rPr>
              <a:t>検</a:t>
            </a:r>
            <a:r>
              <a:rPr lang="zh-CN" altLang="en-US" sz="1400" dirty="0" smtClean="0">
                <a:solidFill>
                  <a:srgbClr val="376092"/>
                </a:solidFill>
                <a:latin typeface="微软雅黑" pitchFamily="34" charset="-122"/>
                <a:ea typeface="微软雅黑" pitchFamily="34" charset="-122"/>
              </a:rPr>
              <a:t>十</a:t>
            </a:r>
            <a:r>
              <a:rPr lang="ja-JP" altLang="en-US" sz="1400" dirty="0" smtClean="0">
                <a:solidFill>
                  <a:srgbClr val="376092"/>
                </a:solidFill>
                <a:latin typeface="微软雅黑" pitchFamily="34" charset="-122"/>
                <a:ea typeface="微软雅黑" pitchFamily="34" charset="-122"/>
              </a:rPr>
              <a:t>放</a:t>
            </a:r>
            <a:r>
              <a:rPr lang="ja-JP" altLang="en-US" sz="1400" dirty="0">
                <a:solidFill>
                  <a:srgbClr val="376092"/>
                </a:solidFill>
                <a:latin typeface="微软雅黑" pitchFamily="34" charset="-122"/>
                <a:ea typeface="微软雅黑" pitchFamily="34" charset="-122"/>
              </a:rPr>
              <a:t>（即席検査、即席通過など検</a:t>
            </a:r>
            <a:r>
              <a:rPr lang="ja-JP" altLang="en-US" sz="1400" dirty="0" smtClean="0">
                <a:solidFill>
                  <a:srgbClr val="376092"/>
                </a:solidFill>
                <a:latin typeface="微软雅黑" pitchFamily="34" charset="-122"/>
                <a:ea typeface="微软雅黑" pitchFamily="34" charset="-122"/>
              </a:rPr>
              <a:t>査・通</a:t>
            </a:r>
            <a:r>
              <a:rPr lang="ja-JP" altLang="en-US" sz="1400" dirty="0">
                <a:solidFill>
                  <a:srgbClr val="376092"/>
                </a:solidFill>
                <a:latin typeface="微软雅黑" pitchFamily="34" charset="-122"/>
                <a:ea typeface="微软雅黑" pitchFamily="34" charset="-122"/>
              </a:rPr>
              <a:t>過</a:t>
            </a:r>
            <a:r>
              <a:rPr lang="ja-JP" altLang="en-US" sz="1400" dirty="0" smtClean="0">
                <a:solidFill>
                  <a:srgbClr val="376092"/>
                </a:solidFill>
                <a:latin typeface="微软雅黑" pitchFamily="34" charset="-122"/>
                <a:ea typeface="微软雅黑" pitchFamily="34" charset="-122"/>
              </a:rPr>
              <a:t>の１０</a:t>
            </a:r>
            <a:r>
              <a:rPr lang="ja-JP" altLang="en-US" sz="1400" dirty="0">
                <a:solidFill>
                  <a:srgbClr val="376092"/>
                </a:solidFill>
                <a:latin typeface="微软雅黑" pitchFamily="34" charset="-122"/>
                <a:ea typeface="微软雅黑" pitchFamily="34" charset="-122"/>
              </a:rPr>
              <a:t>原</a:t>
            </a:r>
            <a:r>
              <a:rPr lang="ja-JP" altLang="en-US" sz="1400" dirty="0" smtClean="0">
                <a:solidFill>
                  <a:srgbClr val="376092"/>
                </a:solidFill>
                <a:latin typeface="微软雅黑" pitchFamily="34" charset="-122"/>
                <a:ea typeface="微软雅黑" pitchFamily="34" charset="-122"/>
              </a:rPr>
              <a:t>則のこと</a:t>
            </a:r>
            <a:r>
              <a:rPr lang="ja-JP" altLang="en-US" sz="1400" dirty="0">
                <a:solidFill>
                  <a:srgbClr val="376092"/>
                </a:solidFill>
                <a:latin typeface="微软雅黑" pitchFamily="34" charset="-122"/>
                <a:ea typeface="微软雅黑" pitchFamily="34" charset="-122"/>
              </a:rPr>
              <a:t>） </a:t>
            </a:r>
            <a:r>
              <a:rPr lang="ja-JP" altLang="en-US" sz="1400" dirty="0" smtClean="0">
                <a:solidFill>
                  <a:srgbClr val="376092"/>
                </a:solidFill>
                <a:latin typeface="微软雅黑" pitchFamily="34" charset="-122"/>
                <a:ea typeface="微软雅黑" pitchFamily="34" charset="-122"/>
              </a:rPr>
              <a:t>」など</a:t>
            </a:r>
            <a:r>
              <a:rPr lang="en-US" altLang="ja-JP" sz="1400" dirty="0" smtClean="0">
                <a:solidFill>
                  <a:srgbClr val="376092"/>
                </a:solidFill>
                <a:latin typeface="微软雅黑" pitchFamily="34" charset="-122"/>
                <a:ea typeface="微软雅黑" pitchFamily="34" charset="-122"/>
              </a:rPr>
              <a:t>100</a:t>
            </a:r>
            <a:r>
              <a:rPr lang="ja-JP" altLang="en-US" sz="1400" dirty="0" smtClean="0">
                <a:solidFill>
                  <a:srgbClr val="376092"/>
                </a:solidFill>
                <a:latin typeface="微软雅黑" pitchFamily="34" charset="-122"/>
                <a:ea typeface="微软雅黑" pitchFamily="34" charset="-122"/>
              </a:rPr>
              <a:t>項目の新しい措置を設置した。</a:t>
            </a:r>
            <a:endParaRPr lang="en-US" altLang="ja-JP" sz="1400" dirty="0" smtClean="0">
              <a:solidFill>
                <a:srgbClr val="376092"/>
              </a:solidFill>
              <a:latin typeface="微软雅黑" pitchFamily="34" charset="-122"/>
              <a:ea typeface="微软雅黑" pitchFamily="34" charset="-122"/>
            </a:endParaRPr>
          </a:p>
          <a:p>
            <a:pPr>
              <a:lnSpc>
                <a:spcPct val="150000"/>
              </a:lnSpc>
            </a:pPr>
            <a:r>
              <a:rPr lang="ja-JP" altLang="en-US" sz="1400" b="1" dirty="0" smtClean="0">
                <a:solidFill>
                  <a:srgbClr val="376092"/>
                </a:solidFill>
                <a:latin typeface="微软雅黑" pitchFamily="34" charset="-122"/>
                <a:ea typeface="微软雅黑" pitchFamily="34" charset="-122"/>
              </a:rPr>
              <a:t>通関効率は顕著に向上</a:t>
            </a:r>
            <a:endParaRPr lang="en-US" altLang="ja-JP" sz="1400" b="1" dirty="0" smtClean="0">
              <a:solidFill>
                <a:srgbClr val="376092"/>
              </a:solidFill>
              <a:latin typeface="微软雅黑" pitchFamily="34" charset="-122"/>
              <a:ea typeface="微软雅黑" pitchFamily="34" charset="-122"/>
            </a:endParaRPr>
          </a:p>
          <a:p>
            <a:pPr>
              <a:lnSpc>
                <a:spcPct val="150000"/>
              </a:lnSpc>
            </a:pPr>
            <a:r>
              <a:rPr lang="ja-JP" altLang="en-US" sz="1400" dirty="0">
                <a:solidFill>
                  <a:srgbClr val="376092"/>
                </a:solidFill>
                <a:latin typeface="微软雅黑" pitchFamily="34" charset="-122"/>
                <a:ea typeface="微软雅黑" pitchFamily="34" charset="-122"/>
              </a:rPr>
              <a:t>保税区の輸</a:t>
            </a:r>
            <a:r>
              <a:rPr lang="ja-JP" altLang="en-US" sz="1400" dirty="0" smtClean="0">
                <a:solidFill>
                  <a:srgbClr val="376092"/>
                </a:solidFill>
                <a:latin typeface="微软雅黑" pitchFamily="34" charset="-122"/>
                <a:ea typeface="微软雅黑" pitchFamily="34" charset="-122"/>
              </a:rPr>
              <a:t>出輸入</a:t>
            </a:r>
            <a:r>
              <a:rPr lang="ja-JP" altLang="en-US" sz="1400" dirty="0">
                <a:solidFill>
                  <a:srgbClr val="376092"/>
                </a:solidFill>
                <a:latin typeface="微软雅黑" pitchFamily="34" charset="-122"/>
                <a:ea typeface="微软雅黑" pitchFamily="34" charset="-122"/>
              </a:rPr>
              <a:t>通関時</a:t>
            </a:r>
            <a:r>
              <a:rPr lang="ja-JP" altLang="en-US" sz="1400" dirty="0" smtClean="0">
                <a:solidFill>
                  <a:srgbClr val="376092"/>
                </a:solidFill>
                <a:latin typeface="微软雅黑" pitchFamily="34" charset="-122"/>
                <a:ea typeface="微软雅黑" pitchFamily="34" charset="-122"/>
              </a:rPr>
              <a:t>間はそれぞれ上海平均の通関時間より</a:t>
            </a:r>
            <a:r>
              <a:rPr lang="en-US" altLang="ja-JP" sz="1400" dirty="0" smtClean="0">
                <a:solidFill>
                  <a:srgbClr val="376092"/>
                </a:solidFill>
                <a:latin typeface="微软雅黑" pitchFamily="34" charset="-122"/>
                <a:ea typeface="微软雅黑" pitchFamily="34" charset="-122"/>
              </a:rPr>
              <a:t>78.5%</a:t>
            </a:r>
            <a:r>
              <a:rPr lang="ja-JP" altLang="en-US" sz="1400" dirty="0" smtClean="0">
                <a:solidFill>
                  <a:srgbClr val="376092"/>
                </a:solidFill>
                <a:latin typeface="微软雅黑" pitchFamily="34" charset="-122"/>
                <a:ea typeface="微软雅黑" pitchFamily="34" charset="-122"/>
              </a:rPr>
              <a:t>と</a:t>
            </a:r>
            <a:r>
              <a:rPr lang="en-US" altLang="ja-JP" sz="1400" dirty="0" smtClean="0">
                <a:solidFill>
                  <a:srgbClr val="376092"/>
                </a:solidFill>
                <a:latin typeface="微软雅黑" pitchFamily="34" charset="-122"/>
                <a:ea typeface="微软雅黑" pitchFamily="34" charset="-122"/>
              </a:rPr>
              <a:t>31.7%</a:t>
            </a:r>
            <a:r>
              <a:rPr lang="ja-JP" altLang="en-US" sz="1400" dirty="0" smtClean="0">
                <a:solidFill>
                  <a:srgbClr val="376092"/>
                </a:solidFill>
                <a:latin typeface="微软雅黑" pitchFamily="34" charset="-122"/>
                <a:ea typeface="微软雅黑" pitchFamily="34" charset="-122"/>
              </a:rPr>
              <a:t>を短縮した。物流コストは</a:t>
            </a:r>
            <a:r>
              <a:rPr lang="en-US" altLang="ja-JP" sz="1400" dirty="0" smtClean="0">
                <a:solidFill>
                  <a:srgbClr val="376092"/>
                </a:solidFill>
                <a:latin typeface="微软雅黑" pitchFamily="34" charset="-122"/>
                <a:ea typeface="微软雅黑" pitchFamily="34" charset="-122"/>
              </a:rPr>
              <a:t>10%</a:t>
            </a:r>
            <a:r>
              <a:rPr lang="ja-JP" altLang="en-US" sz="1400" dirty="0" smtClean="0">
                <a:solidFill>
                  <a:srgbClr val="376092"/>
                </a:solidFill>
                <a:latin typeface="微软雅黑" pitchFamily="34" charset="-122"/>
                <a:ea typeface="微软雅黑" pitchFamily="34" charset="-122"/>
              </a:rPr>
              <a:t>を下げた。</a:t>
            </a:r>
            <a:endParaRPr lang="zh-CN" altLang="en-US" sz="1400" dirty="0">
              <a:solidFill>
                <a:srgbClr val="376092"/>
              </a:solidFill>
              <a:latin typeface="微软雅黑" pitchFamily="34" charset="-122"/>
              <a:ea typeface="微软雅黑" pitchFamily="34" charset="-122"/>
            </a:endParaRPr>
          </a:p>
          <a:p>
            <a:pPr>
              <a:lnSpc>
                <a:spcPct val="150000"/>
              </a:lnSpc>
            </a:pPr>
            <a:r>
              <a:rPr lang="en-US" altLang="ja-JP" sz="1400" dirty="0" smtClean="0">
                <a:solidFill>
                  <a:srgbClr val="376092"/>
                </a:solidFill>
                <a:latin typeface="微软雅黑" pitchFamily="34" charset="-122"/>
                <a:ea typeface="微软雅黑" pitchFamily="34" charset="-122"/>
              </a:rPr>
              <a:t>2017</a:t>
            </a:r>
            <a:r>
              <a:rPr lang="ja-JP" altLang="en-US" sz="1400" dirty="0" smtClean="0">
                <a:solidFill>
                  <a:srgbClr val="376092"/>
                </a:solidFill>
                <a:latin typeface="微软雅黑" pitchFamily="34" charset="-122"/>
                <a:ea typeface="微软雅黑" pitchFamily="34" charset="-122"/>
              </a:rPr>
              <a:t>年の貨物通関時間は</a:t>
            </a:r>
            <a:r>
              <a:rPr lang="en-US" altLang="ja-JP" sz="1400" dirty="0" smtClean="0">
                <a:solidFill>
                  <a:srgbClr val="376092"/>
                </a:solidFill>
                <a:latin typeface="微软雅黑" pitchFamily="34" charset="-122"/>
                <a:ea typeface="微软雅黑" pitchFamily="34" charset="-122"/>
              </a:rPr>
              <a:t>2016</a:t>
            </a:r>
            <a:r>
              <a:rPr lang="ja-JP" altLang="en-US" sz="1400" dirty="0" smtClean="0">
                <a:solidFill>
                  <a:srgbClr val="376092"/>
                </a:solidFill>
                <a:latin typeface="微软雅黑" pitchFamily="34" charset="-122"/>
                <a:ea typeface="微软雅黑" pitchFamily="34" charset="-122"/>
              </a:rPr>
              <a:t>年より</a:t>
            </a:r>
            <a:r>
              <a:rPr lang="en-US" altLang="ja-JP" sz="1400" dirty="0" smtClean="0">
                <a:solidFill>
                  <a:srgbClr val="376092"/>
                </a:solidFill>
                <a:latin typeface="微软雅黑" pitchFamily="34" charset="-122"/>
                <a:ea typeface="微软雅黑" pitchFamily="34" charset="-122"/>
              </a:rPr>
              <a:t>1/3</a:t>
            </a:r>
            <a:r>
              <a:rPr lang="ja-JP" altLang="en-US" sz="1400" dirty="0" smtClean="0">
                <a:solidFill>
                  <a:srgbClr val="376092"/>
                </a:solidFill>
                <a:latin typeface="微软雅黑" pitchFamily="34" charset="-122"/>
                <a:ea typeface="微软雅黑" pitchFamily="34" charset="-122"/>
              </a:rPr>
              <a:t>を短縮、</a:t>
            </a:r>
            <a:r>
              <a:rPr lang="en-US" altLang="ja-JP" sz="1400" dirty="0" smtClean="0">
                <a:solidFill>
                  <a:srgbClr val="376092"/>
                </a:solidFill>
                <a:latin typeface="微软雅黑" pitchFamily="34" charset="-122"/>
                <a:ea typeface="微软雅黑" pitchFamily="34" charset="-122"/>
              </a:rPr>
              <a:t>2017</a:t>
            </a:r>
            <a:r>
              <a:rPr lang="ja-JP" altLang="en-US" sz="1400" dirty="0" smtClean="0">
                <a:solidFill>
                  <a:srgbClr val="376092"/>
                </a:solidFill>
                <a:latin typeface="微软雅黑" pitchFamily="34" charset="-122"/>
                <a:ea typeface="微软雅黑" pitchFamily="34" charset="-122"/>
              </a:rPr>
              <a:t>年輸出入通関手続きのペ</a:t>
            </a:r>
            <a:r>
              <a:rPr lang="ja-JP" altLang="en-US" sz="1400" dirty="0">
                <a:solidFill>
                  <a:srgbClr val="376092"/>
                </a:solidFill>
                <a:latin typeface="微软雅黑" pitchFamily="34" charset="-122"/>
                <a:ea typeface="微软雅黑" pitchFamily="34" charset="-122"/>
              </a:rPr>
              <a:t>ーパーレース（無紙化）率は</a:t>
            </a:r>
            <a:r>
              <a:rPr lang="en-US" altLang="zh-CN" sz="1400" dirty="0">
                <a:solidFill>
                  <a:srgbClr val="376092"/>
                </a:solidFill>
                <a:latin typeface="微软雅黑" pitchFamily="34" charset="-122"/>
                <a:ea typeface="微软雅黑" pitchFamily="34" charset="-122"/>
              </a:rPr>
              <a:t>95.55%</a:t>
            </a:r>
            <a:r>
              <a:rPr lang="ja-JP" altLang="en-US" sz="1400" dirty="0">
                <a:solidFill>
                  <a:srgbClr val="376092"/>
                </a:solidFill>
                <a:latin typeface="微软雅黑" pitchFamily="34" charset="-122"/>
                <a:ea typeface="微软雅黑" pitchFamily="34" charset="-122"/>
              </a:rPr>
              <a:t>に</a:t>
            </a:r>
            <a:r>
              <a:rPr lang="ja-JP" altLang="en-US" sz="1400" dirty="0" smtClean="0">
                <a:solidFill>
                  <a:srgbClr val="376092"/>
                </a:solidFill>
                <a:latin typeface="微软雅黑" pitchFamily="34" charset="-122"/>
                <a:ea typeface="微软雅黑" pitchFamily="34" charset="-122"/>
              </a:rPr>
              <a:t>達</a:t>
            </a:r>
            <a:r>
              <a:rPr lang="ja-JP" altLang="en-US" sz="1400" dirty="0">
                <a:solidFill>
                  <a:srgbClr val="376092"/>
                </a:solidFill>
                <a:latin typeface="微软雅黑" pitchFamily="34" charset="-122"/>
                <a:ea typeface="微软雅黑" pitchFamily="34" charset="-122"/>
              </a:rPr>
              <a:t>した</a:t>
            </a:r>
            <a:r>
              <a:rPr lang="ja-JP" altLang="en-US" sz="1400" dirty="0" smtClean="0">
                <a:solidFill>
                  <a:srgbClr val="376092"/>
                </a:solidFill>
                <a:latin typeface="微软雅黑" pitchFamily="34" charset="-122"/>
                <a:ea typeface="微软雅黑" pitchFamily="34" charset="-122"/>
              </a:rPr>
              <a:t>。</a:t>
            </a:r>
            <a:endParaRPr lang="zh-CN" altLang="en-US" sz="1400" dirty="0">
              <a:solidFill>
                <a:srgbClr val="376092"/>
              </a:solidFill>
              <a:latin typeface="微软雅黑" pitchFamily="34" charset="-122"/>
              <a:ea typeface="微软雅黑" pitchFamily="34" charset="-122"/>
            </a:endParaRPr>
          </a:p>
        </p:txBody>
      </p:sp>
      <p:sp>
        <p:nvSpPr>
          <p:cNvPr id="11" name="圆角矩形 10"/>
          <p:cNvSpPr/>
          <p:nvPr/>
        </p:nvSpPr>
        <p:spPr>
          <a:xfrm>
            <a:off x="755576" y="915566"/>
            <a:ext cx="2520280" cy="432048"/>
          </a:xfrm>
          <a:prstGeom prst="roundRect">
            <a:avLst/>
          </a:prstGeom>
        </p:spPr>
        <p:style>
          <a:lnRef idx="3">
            <a:schemeClr val="lt1"/>
          </a:lnRef>
          <a:fillRef idx="1">
            <a:schemeClr val="accent4"/>
          </a:fillRef>
          <a:effectRef idx="1">
            <a:schemeClr val="accent4"/>
          </a:effectRef>
          <a:fontRef idx="minor">
            <a:schemeClr val="lt1"/>
          </a:fontRef>
        </p:style>
        <p:txBody>
          <a:bodyPr rtlCol="0" anchor="ctr"/>
          <a:lstStyle/>
          <a:p>
            <a:pPr algn="ctr"/>
            <a:r>
              <a:rPr lang="ja-JP" altLang="en-US" sz="1600"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cs typeface="Arial Unicode MS" pitchFamily="34" charset="-122"/>
              </a:rPr>
              <a:t>通関便利化</a:t>
            </a:r>
            <a:endParaRPr lang="zh-CN" altLang="en-US" sz="16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cs typeface="Arial Unicode MS" pitchFamily="34" charset="-122"/>
            </a:endParaRPr>
          </a:p>
        </p:txBody>
      </p:sp>
      <p:pic>
        <p:nvPicPr>
          <p:cNvPr id="4" name="图片 3">
            <a:extLst>
              <a:ext uri="{FF2B5EF4-FFF2-40B4-BE49-F238E27FC236}">
                <a16:creationId xmlns="" xmlns:a16="http://schemas.microsoft.com/office/drawing/2014/main" id="{DB57F1AF-43CE-4852-B4BE-4BE288A3E9C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868144" y="123478"/>
            <a:ext cx="2592288" cy="1458162"/>
          </a:xfrm>
          <a:prstGeom prst="rect">
            <a:avLst/>
          </a:prstGeom>
        </p:spPr>
      </p:pic>
    </p:spTree>
  </p:cSld>
  <p:clrMapOvr>
    <a:masterClrMapping/>
  </p:clrMapOvr>
  <p:transition spd="med">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594000" y="1746872"/>
            <a:ext cx="7956000" cy="1554249"/>
          </a:xfrm>
          <a:prstGeom prst="rect">
            <a:avLst/>
          </a:prstGeom>
        </p:spPr>
        <p:txBody>
          <a:bodyPr wrap="square" lIns="76179" tIns="38089" rIns="76179" bIns="38089">
            <a:spAutoFit/>
          </a:bodyPr>
          <a:lstStyle/>
          <a:p>
            <a:pPr marL="266700" indent="-266700">
              <a:lnSpc>
                <a:spcPct val="150000"/>
              </a:lnSpc>
              <a:buFont typeface="Wingdings" pitchFamily="2" charset="2"/>
              <a:buChar char="ü"/>
            </a:pPr>
            <a:r>
              <a:rPr lang="ja-JP" altLang="en-US" sz="1600" dirty="0" smtClean="0">
                <a:solidFill>
                  <a:srgbClr val="376092"/>
                </a:solidFill>
                <a:latin typeface="微软雅黑" pitchFamily="34" charset="-122"/>
                <a:ea typeface="微软雅黑" pitchFamily="34" charset="-122"/>
              </a:rPr>
              <a:t>ポート貨物と船舶の通関は</a:t>
            </a:r>
            <a:r>
              <a:rPr lang="en-US" altLang="ja-JP" sz="1600" dirty="0" smtClean="0">
                <a:solidFill>
                  <a:srgbClr val="376092"/>
                </a:solidFill>
                <a:latin typeface="微软雅黑" pitchFamily="34" charset="-122"/>
                <a:ea typeface="微软雅黑" pitchFamily="34" charset="-122"/>
              </a:rPr>
              <a:t>100%</a:t>
            </a:r>
            <a:r>
              <a:rPr lang="ja-JP" altLang="en-US" sz="1600" dirty="0" smtClean="0">
                <a:solidFill>
                  <a:srgbClr val="376092"/>
                </a:solidFill>
                <a:latin typeface="微软雅黑" pitchFamily="34" charset="-122"/>
                <a:ea typeface="微软雅黑" pitchFamily="34" charset="-122"/>
              </a:rPr>
              <a:t>「単一窓口」で処理する。今まで</a:t>
            </a:r>
            <a:r>
              <a:rPr lang="en-US" altLang="ja-JP" sz="1600" dirty="0" smtClean="0">
                <a:solidFill>
                  <a:srgbClr val="376092"/>
                </a:solidFill>
                <a:latin typeface="微软雅黑" pitchFamily="34" charset="-122"/>
                <a:ea typeface="微软雅黑" pitchFamily="34" charset="-122"/>
              </a:rPr>
              <a:t>24</a:t>
            </a:r>
            <a:r>
              <a:rPr lang="ja-JP" altLang="en-US" sz="1600" dirty="0" smtClean="0">
                <a:solidFill>
                  <a:srgbClr val="376092"/>
                </a:solidFill>
                <a:latin typeface="微软雅黑" pitchFamily="34" charset="-122"/>
                <a:ea typeface="微软雅黑" pitchFamily="34" charset="-122"/>
              </a:rPr>
              <a:t>万社の手続きを処理した。</a:t>
            </a:r>
            <a:endParaRPr lang="en-US" altLang="ja-JP" sz="1600" dirty="0" smtClean="0">
              <a:solidFill>
                <a:srgbClr val="376092"/>
              </a:solidFill>
              <a:latin typeface="微软雅黑" pitchFamily="34" charset="-122"/>
              <a:ea typeface="微软雅黑" pitchFamily="34" charset="-122"/>
            </a:endParaRPr>
          </a:p>
          <a:p>
            <a:pPr marL="266700" indent="-266700">
              <a:lnSpc>
                <a:spcPct val="150000"/>
              </a:lnSpc>
              <a:buFont typeface="Wingdings" pitchFamily="2" charset="2"/>
              <a:buChar char="ü"/>
            </a:pPr>
            <a:r>
              <a:rPr lang="ja-JP" altLang="en-US" sz="1600" dirty="0" smtClean="0">
                <a:solidFill>
                  <a:srgbClr val="376092"/>
                </a:solidFill>
                <a:latin typeface="微软雅黑" pitchFamily="34" charset="-122"/>
                <a:ea typeface="微软雅黑" pitchFamily="34" charset="-122"/>
              </a:rPr>
              <a:t>企業の通関必要</a:t>
            </a:r>
            <a:r>
              <a:rPr lang="ja-JP" altLang="en-US" sz="1600" dirty="0">
                <a:solidFill>
                  <a:srgbClr val="376092"/>
                </a:solidFill>
                <a:latin typeface="微软雅黑" pitchFamily="34" charset="-122"/>
                <a:ea typeface="微软雅黑" pitchFamily="34" charset="-122"/>
              </a:rPr>
              <a:t>情報</a:t>
            </a:r>
            <a:r>
              <a:rPr lang="ja-JP" altLang="en-US" sz="1600" dirty="0" smtClean="0">
                <a:solidFill>
                  <a:srgbClr val="376092"/>
                </a:solidFill>
                <a:latin typeface="微软雅黑" pitchFamily="34" charset="-122"/>
                <a:ea typeface="微软雅黑" pitchFamily="34" charset="-122"/>
              </a:rPr>
              <a:t>項目は通関申請段階で</a:t>
            </a:r>
            <a:r>
              <a:rPr lang="en-US" altLang="ja-JP" sz="1600" dirty="0" smtClean="0">
                <a:solidFill>
                  <a:srgbClr val="376092"/>
                </a:solidFill>
                <a:latin typeface="微软雅黑" pitchFamily="34" charset="-122"/>
                <a:ea typeface="微软雅黑" pitchFamily="34" charset="-122"/>
              </a:rPr>
              <a:t>65%</a:t>
            </a:r>
            <a:r>
              <a:rPr lang="ja-JP" altLang="en-US" sz="1600" dirty="0" smtClean="0">
                <a:solidFill>
                  <a:srgbClr val="376092"/>
                </a:solidFill>
                <a:latin typeface="微软雅黑" pitchFamily="34" charset="-122"/>
                <a:ea typeface="微软雅黑" pitchFamily="34" charset="-122"/>
              </a:rPr>
              <a:t>を減少、貨物の通関申請段階では</a:t>
            </a:r>
            <a:r>
              <a:rPr lang="en-US" altLang="ja-JP" sz="1600" dirty="0" smtClean="0">
                <a:solidFill>
                  <a:srgbClr val="376092"/>
                </a:solidFill>
                <a:latin typeface="微软雅黑" pitchFamily="34" charset="-122"/>
                <a:ea typeface="微软雅黑" pitchFamily="34" charset="-122"/>
              </a:rPr>
              <a:t>24%</a:t>
            </a:r>
            <a:r>
              <a:rPr lang="ja-JP" altLang="en-US" sz="1600" dirty="0" smtClean="0">
                <a:solidFill>
                  <a:srgbClr val="376092"/>
                </a:solidFill>
                <a:latin typeface="微软雅黑" pitchFamily="34" charset="-122"/>
                <a:ea typeface="微软雅黑" pitchFamily="34" charset="-122"/>
              </a:rPr>
              <a:t>を減少、企業には累計</a:t>
            </a:r>
            <a:r>
              <a:rPr lang="en-US" altLang="ja-JP" sz="1600" dirty="0" smtClean="0">
                <a:solidFill>
                  <a:srgbClr val="376092"/>
                </a:solidFill>
                <a:latin typeface="微软雅黑" pitchFamily="34" charset="-122"/>
                <a:ea typeface="微软雅黑" pitchFamily="34" charset="-122"/>
              </a:rPr>
              <a:t>20</a:t>
            </a:r>
            <a:r>
              <a:rPr lang="ja-JP" altLang="en-US" sz="1600" dirty="0" smtClean="0">
                <a:solidFill>
                  <a:srgbClr val="376092"/>
                </a:solidFill>
                <a:latin typeface="微软雅黑" pitchFamily="34" charset="-122"/>
                <a:ea typeface="微软雅黑" pitchFamily="34" charset="-122"/>
              </a:rPr>
              <a:t>億元以上のコストを節約した。</a:t>
            </a:r>
            <a:endParaRPr lang="zh-CN" altLang="en-US" sz="1600" dirty="0">
              <a:solidFill>
                <a:srgbClr val="376092"/>
              </a:solidFill>
              <a:latin typeface="微软雅黑" pitchFamily="34" charset="-122"/>
              <a:ea typeface="微软雅黑" pitchFamily="34" charset="-122"/>
            </a:endParaRPr>
          </a:p>
        </p:txBody>
      </p:sp>
      <p:sp>
        <p:nvSpPr>
          <p:cNvPr id="11" name="圆角矩形 10"/>
          <p:cNvSpPr/>
          <p:nvPr/>
        </p:nvSpPr>
        <p:spPr>
          <a:xfrm>
            <a:off x="755576" y="1131590"/>
            <a:ext cx="6768752" cy="432048"/>
          </a:xfrm>
          <a:prstGeom prst="roundRect">
            <a:avLst/>
          </a:prstGeom>
        </p:spPr>
        <p:style>
          <a:lnRef idx="3">
            <a:schemeClr val="lt1"/>
          </a:lnRef>
          <a:fillRef idx="1">
            <a:schemeClr val="accent4"/>
          </a:fillRef>
          <a:effectRef idx="1">
            <a:schemeClr val="accent4"/>
          </a:effectRef>
          <a:fontRef idx="minor">
            <a:schemeClr val="lt1"/>
          </a:fontRef>
        </p:style>
        <p:txBody>
          <a:bodyPr rtlCol="0" anchor="ctr"/>
          <a:lstStyle/>
          <a:p>
            <a:pPr algn="ctr"/>
            <a:r>
              <a:rPr lang="ja-JP" altLang="en-US" sz="16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cs typeface="Arial Unicode MS" pitchFamily="34" charset="-122"/>
              </a:rPr>
              <a:t>国</a:t>
            </a:r>
            <a:r>
              <a:rPr lang="ja-JP" altLang="en-US" sz="1600"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cs typeface="Arial Unicode MS" pitchFamily="34" charset="-122"/>
              </a:rPr>
              <a:t>際貿易「単一窓口」（一つの窓口で全部処理できる</a:t>
            </a:r>
            <a:r>
              <a:rPr lang="ja-JP" altLang="en-US" sz="16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cs typeface="Arial Unicode MS" pitchFamily="34" charset="-122"/>
              </a:rPr>
              <a:t>）</a:t>
            </a:r>
            <a:endParaRPr lang="zh-CN" altLang="en-US" sz="16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cs typeface="Arial Unicode MS" pitchFamily="34" charset="-122"/>
            </a:endParaRPr>
          </a:p>
        </p:txBody>
      </p:sp>
      <p:pic>
        <p:nvPicPr>
          <p:cNvPr id="4" name="图片 3">
            <a:extLst>
              <a:ext uri="{FF2B5EF4-FFF2-40B4-BE49-F238E27FC236}">
                <a16:creationId xmlns="" xmlns:a16="http://schemas.microsoft.com/office/drawing/2014/main" id="{9B1FD3AB-9D4B-4125-BFA4-42A26E1148D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03847" y="3257648"/>
            <a:ext cx="5225201" cy="1799616"/>
          </a:xfrm>
          <a:prstGeom prst="rect">
            <a:avLst/>
          </a:prstGeom>
        </p:spPr>
      </p:pic>
      <p:sp>
        <p:nvSpPr>
          <p:cNvPr id="7" name="标题 1"/>
          <p:cNvSpPr>
            <a:spLocks noGrp="1"/>
          </p:cNvSpPr>
          <p:nvPr>
            <p:ph type="title"/>
          </p:nvPr>
        </p:nvSpPr>
        <p:spPr>
          <a:xfrm>
            <a:off x="1007604" y="206375"/>
            <a:ext cx="7128792" cy="421159"/>
          </a:xfrm>
        </p:spPr>
        <p:txBody>
          <a:bodyPr/>
          <a:lstStyle/>
          <a:p>
            <a:r>
              <a:rPr lang="ja-JP" altLang="en-US" dirty="0" smtClean="0"/>
              <a:t>上海</a:t>
            </a:r>
            <a:r>
              <a:rPr lang="en-US" altLang="zh-CN" dirty="0" smtClean="0"/>
              <a:t>·</a:t>
            </a:r>
            <a:r>
              <a:rPr lang="zh-CN" altLang="en-US" dirty="0" smtClean="0">
                <a:solidFill>
                  <a:srgbClr val="FF0000"/>
                </a:solidFill>
              </a:rPr>
              <a:t>浦</a:t>
            </a:r>
            <a:r>
              <a:rPr lang="ja-JP" altLang="en-US" dirty="0" smtClean="0">
                <a:solidFill>
                  <a:srgbClr val="FF0000"/>
                </a:solidFill>
              </a:rPr>
              <a:t>東　</a:t>
            </a:r>
            <a:r>
              <a:rPr lang="zh-CN" altLang="en-US" dirty="0" smtClean="0"/>
              <a:t>六</a:t>
            </a:r>
            <a:r>
              <a:rPr lang="zh-CN" altLang="en-US" dirty="0"/>
              <a:t>大</a:t>
            </a:r>
            <a:r>
              <a:rPr lang="ja-JP" altLang="en-US" dirty="0"/>
              <a:t>特質</a:t>
            </a:r>
            <a:endParaRPr lang="zh-CN" altLang="en-US" dirty="0"/>
          </a:p>
        </p:txBody>
      </p:sp>
    </p:spTree>
  </p:cSld>
  <p:clrMapOvr>
    <a:masterClrMapping/>
  </p:clrMapOvr>
  <p:transition spd="med">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683568" y="1707654"/>
            <a:ext cx="7560840" cy="2292913"/>
          </a:xfrm>
          <a:prstGeom prst="rect">
            <a:avLst/>
          </a:prstGeom>
        </p:spPr>
        <p:txBody>
          <a:bodyPr wrap="square" lIns="76179" tIns="38089" rIns="76179" bIns="38089">
            <a:spAutoFit/>
          </a:bodyPr>
          <a:lstStyle/>
          <a:p>
            <a:pPr>
              <a:lnSpc>
                <a:spcPct val="150000"/>
              </a:lnSpc>
            </a:pPr>
            <a:r>
              <a:rPr lang="ja-JP" altLang="en-US" sz="1600" b="1" dirty="0" smtClean="0">
                <a:solidFill>
                  <a:srgbClr val="376092"/>
                </a:solidFill>
                <a:latin typeface="微软雅黑" pitchFamily="34" charset="-122"/>
                <a:ea typeface="微软雅黑" pitchFamily="34" charset="-122"/>
              </a:rPr>
              <a:t>これは上海自由貿易試験区の金融改革の一つの革新</a:t>
            </a:r>
            <a:endParaRPr lang="en-US" altLang="zh-CN" sz="1600" b="1" dirty="0">
              <a:solidFill>
                <a:srgbClr val="376092"/>
              </a:solidFill>
              <a:latin typeface="微软雅黑" pitchFamily="34" charset="-122"/>
              <a:ea typeface="微软雅黑" pitchFamily="34" charset="-122"/>
            </a:endParaRPr>
          </a:p>
          <a:p>
            <a:pPr>
              <a:lnSpc>
                <a:spcPct val="150000"/>
              </a:lnSpc>
            </a:pPr>
            <a:r>
              <a:rPr lang="ja-JP" altLang="en-US" sz="1600" dirty="0" smtClean="0">
                <a:solidFill>
                  <a:srgbClr val="376092"/>
                </a:solidFill>
                <a:latin typeface="微软雅黑" pitchFamily="34" charset="-122"/>
                <a:ea typeface="微软雅黑" pitchFamily="34" charset="-122"/>
              </a:rPr>
              <a:t>金融改革の重要なインフラとして、「本位貨幣と外国貨幣一体化管理」の実現、海外からの融資、販売為替便利化など沢山の重要な金融改革の基盤となる。</a:t>
            </a:r>
            <a:r>
              <a:rPr lang="en-US" altLang="zh-CN" sz="1600" dirty="0" smtClean="0">
                <a:solidFill>
                  <a:srgbClr val="376092"/>
                </a:solidFill>
                <a:latin typeface="微软雅黑" pitchFamily="34" charset="-122"/>
                <a:ea typeface="微软雅黑" pitchFamily="34" charset="-122"/>
              </a:rPr>
              <a:t>2018</a:t>
            </a:r>
            <a:r>
              <a:rPr lang="ja-JP" altLang="en-US" sz="1600" dirty="0" smtClean="0">
                <a:solidFill>
                  <a:srgbClr val="376092"/>
                </a:solidFill>
                <a:latin typeface="微软雅黑" pitchFamily="34" charset="-122"/>
                <a:ea typeface="微软雅黑" pitchFamily="34" charset="-122"/>
              </a:rPr>
              <a:t>年</a:t>
            </a:r>
            <a:r>
              <a:rPr lang="en-US" altLang="zh-CN" sz="1600" dirty="0" smtClean="0">
                <a:solidFill>
                  <a:srgbClr val="376092"/>
                </a:solidFill>
                <a:latin typeface="微软雅黑" pitchFamily="34" charset="-122"/>
                <a:ea typeface="微软雅黑" pitchFamily="34" charset="-122"/>
              </a:rPr>
              <a:t>6</a:t>
            </a:r>
            <a:r>
              <a:rPr lang="ja-JP" altLang="en-US" sz="1600" dirty="0" smtClean="0">
                <a:solidFill>
                  <a:srgbClr val="376092"/>
                </a:solidFill>
                <a:latin typeface="微软雅黑" pitchFamily="34" charset="-122"/>
                <a:ea typeface="微软雅黑" pitchFamily="34" charset="-122"/>
              </a:rPr>
              <a:t>月末まで、</a:t>
            </a:r>
            <a:r>
              <a:rPr lang="en-US" altLang="zh-CN" sz="1600" dirty="0" smtClean="0">
                <a:solidFill>
                  <a:srgbClr val="376092"/>
                </a:solidFill>
                <a:latin typeface="微软雅黑" pitchFamily="34" charset="-122"/>
                <a:ea typeface="微软雅黑" pitchFamily="34" charset="-122"/>
              </a:rPr>
              <a:t>56</a:t>
            </a:r>
            <a:r>
              <a:rPr lang="ja-JP" altLang="en-US" sz="1600" dirty="0">
                <a:solidFill>
                  <a:srgbClr val="376092"/>
                </a:solidFill>
                <a:latin typeface="微软雅黑" pitchFamily="34" charset="-122"/>
                <a:ea typeface="微软雅黑" pitchFamily="34" charset="-122"/>
              </a:rPr>
              <a:t>社</a:t>
            </a:r>
            <a:r>
              <a:rPr lang="ja-JP" altLang="en-US" sz="1600" dirty="0" smtClean="0">
                <a:solidFill>
                  <a:srgbClr val="376092"/>
                </a:solidFill>
                <a:latin typeface="微软雅黑" pitchFamily="34" charset="-122"/>
                <a:ea typeface="微软雅黑" pitchFamily="34" charset="-122"/>
              </a:rPr>
              <a:t>の商業銀行、財務会社と証券会社など金融機関は直接自由貿易口座システムと繋がり、累計</a:t>
            </a:r>
            <a:r>
              <a:rPr lang="en-US" altLang="ja-JP" sz="1600" dirty="0" smtClean="0">
                <a:solidFill>
                  <a:srgbClr val="376092"/>
                </a:solidFill>
                <a:latin typeface="微软雅黑" pitchFamily="34" charset="-122"/>
                <a:ea typeface="微软雅黑" pitchFamily="34" charset="-122"/>
              </a:rPr>
              <a:t>7.2</a:t>
            </a:r>
            <a:r>
              <a:rPr lang="ja-JP" altLang="en-US" sz="1600" dirty="0">
                <a:solidFill>
                  <a:srgbClr val="376092"/>
                </a:solidFill>
                <a:latin typeface="微软雅黑" pitchFamily="34" charset="-122"/>
                <a:ea typeface="微软雅黑" pitchFamily="34" charset="-122"/>
              </a:rPr>
              <a:t>万</a:t>
            </a:r>
            <a:r>
              <a:rPr lang="ja-JP" altLang="en-US" sz="1600" dirty="0" smtClean="0">
                <a:solidFill>
                  <a:srgbClr val="376092"/>
                </a:solidFill>
                <a:latin typeface="微软雅黑" pitchFamily="34" charset="-122"/>
                <a:ea typeface="微软雅黑" pitchFamily="34" charset="-122"/>
              </a:rPr>
              <a:t>個</a:t>
            </a:r>
            <a:r>
              <a:rPr lang="en-US" altLang="ja-JP" sz="1600" dirty="0" smtClean="0">
                <a:solidFill>
                  <a:srgbClr val="376092"/>
                </a:solidFill>
                <a:latin typeface="微软雅黑" pitchFamily="34" charset="-122"/>
                <a:ea typeface="微软雅黑" pitchFamily="34" charset="-122"/>
              </a:rPr>
              <a:t>FT</a:t>
            </a:r>
            <a:r>
              <a:rPr lang="ja-JP" altLang="en-US" sz="1600" dirty="0">
                <a:solidFill>
                  <a:srgbClr val="376092"/>
                </a:solidFill>
                <a:latin typeface="微软雅黑" pitchFamily="34" charset="-122"/>
                <a:ea typeface="微软雅黑" pitchFamily="34" charset="-122"/>
              </a:rPr>
              <a:t>口座</a:t>
            </a:r>
            <a:r>
              <a:rPr lang="ja-JP" altLang="en-US" sz="1600" dirty="0" smtClean="0">
                <a:solidFill>
                  <a:srgbClr val="376092"/>
                </a:solidFill>
                <a:latin typeface="微软雅黑" pitchFamily="34" charset="-122"/>
                <a:ea typeface="微软雅黑" pitchFamily="34" charset="-122"/>
              </a:rPr>
              <a:t>が開設された。自由貿易口座を経由、獲得する本位と外国貨幣の海外融資総額は</a:t>
            </a:r>
            <a:r>
              <a:rPr lang="en-US" altLang="ja-JP" sz="1600" dirty="0" smtClean="0">
                <a:solidFill>
                  <a:srgbClr val="376092"/>
                </a:solidFill>
                <a:latin typeface="微软雅黑" pitchFamily="34" charset="-122"/>
                <a:ea typeface="微软雅黑" pitchFamily="34" charset="-122"/>
              </a:rPr>
              <a:t>1.25</a:t>
            </a:r>
            <a:r>
              <a:rPr lang="ja-JP" altLang="en-US" sz="1600" dirty="0" smtClean="0">
                <a:solidFill>
                  <a:srgbClr val="376092"/>
                </a:solidFill>
                <a:latin typeface="微软雅黑" pitchFamily="34" charset="-122"/>
                <a:ea typeface="微软雅黑" pitchFamily="34" charset="-122"/>
              </a:rPr>
              <a:t>万億元が</a:t>
            </a:r>
            <a:r>
              <a:rPr lang="ja-JP" altLang="en-US" sz="1600" dirty="0">
                <a:solidFill>
                  <a:srgbClr val="376092"/>
                </a:solidFill>
                <a:latin typeface="微软雅黑" pitchFamily="34" charset="-122"/>
                <a:ea typeface="微软雅黑" pitchFamily="34" charset="-122"/>
              </a:rPr>
              <a:t>あった</a:t>
            </a:r>
            <a:r>
              <a:rPr lang="ja-JP" altLang="en-US" sz="1600" dirty="0" smtClean="0">
                <a:solidFill>
                  <a:srgbClr val="376092"/>
                </a:solidFill>
                <a:latin typeface="微软雅黑" pitchFamily="34" charset="-122"/>
                <a:ea typeface="微软雅黑" pitchFamily="34" charset="-122"/>
              </a:rPr>
              <a:t>。</a:t>
            </a:r>
            <a:endParaRPr lang="zh-CN" altLang="en-US" sz="1600" dirty="0">
              <a:solidFill>
                <a:srgbClr val="376092"/>
              </a:solidFill>
              <a:latin typeface="微软雅黑" pitchFamily="34" charset="-122"/>
              <a:ea typeface="微软雅黑" pitchFamily="34" charset="-122"/>
            </a:endParaRPr>
          </a:p>
        </p:txBody>
      </p:sp>
      <p:sp>
        <p:nvSpPr>
          <p:cNvPr id="11" name="圆角矩形 10"/>
          <p:cNvSpPr/>
          <p:nvPr/>
        </p:nvSpPr>
        <p:spPr>
          <a:xfrm>
            <a:off x="755576" y="1131590"/>
            <a:ext cx="3240360" cy="432048"/>
          </a:xfrm>
          <a:prstGeom prst="roundRect">
            <a:avLst/>
          </a:prstGeom>
        </p:spPr>
        <p:style>
          <a:lnRef idx="3">
            <a:schemeClr val="lt1"/>
          </a:lnRef>
          <a:fillRef idx="1">
            <a:schemeClr val="accent4"/>
          </a:fillRef>
          <a:effectRef idx="1">
            <a:schemeClr val="accent4"/>
          </a:effectRef>
          <a:fontRef idx="minor">
            <a:schemeClr val="lt1"/>
          </a:fontRef>
        </p:style>
        <p:txBody>
          <a:bodyPr rtlCol="0" anchor="ctr"/>
          <a:lstStyle/>
          <a:p>
            <a:pPr algn="ctr"/>
            <a:r>
              <a:rPr lang="ja-JP" altLang="en-US" sz="1600"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cs typeface="Arial Unicode MS" pitchFamily="34" charset="-122"/>
              </a:rPr>
              <a:t>自由貿易口座システム</a:t>
            </a:r>
            <a:endParaRPr lang="zh-CN" altLang="en-US" sz="16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cs typeface="Arial Unicode MS" pitchFamily="34" charset="-122"/>
            </a:endParaRPr>
          </a:p>
        </p:txBody>
      </p:sp>
      <p:pic>
        <p:nvPicPr>
          <p:cNvPr id="4" name="图片 3">
            <a:extLst>
              <a:ext uri="{FF2B5EF4-FFF2-40B4-BE49-F238E27FC236}">
                <a16:creationId xmlns="" xmlns:a16="http://schemas.microsoft.com/office/drawing/2014/main" id="{2216A702-B80B-4FFF-BCF5-4A5CDEB3C63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64288" y="3855930"/>
            <a:ext cx="1944216" cy="1164092"/>
          </a:xfrm>
          <a:prstGeom prst="rect">
            <a:avLst/>
          </a:prstGeom>
        </p:spPr>
      </p:pic>
      <p:sp>
        <p:nvSpPr>
          <p:cNvPr id="7" name="标题 1"/>
          <p:cNvSpPr>
            <a:spLocks noGrp="1"/>
          </p:cNvSpPr>
          <p:nvPr>
            <p:ph type="title"/>
          </p:nvPr>
        </p:nvSpPr>
        <p:spPr>
          <a:xfrm>
            <a:off x="1007604" y="206375"/>
            <a:ext cx="7128792" cy="421159"/>
          </a:xfrm>
        </p:spPr>
        <p:txBody>
          <a:bodyPr/>
          <a:lstStyle/>
          <a:p>
            <a:r>
              <a:rPr lang="zh-CN" altLang="en-US" dirty="0"/>
              <a:t>上海</a:t>
            </a:r>
            <a:r>
              <a:rPr lang="en-US" altLang="zh-CN" dirty="0"/>
              <a:t>·</a:t>
            </a:r>
            <a:r>
              <a:rPr lang="zh-CN" altLang="en-US" dirty="0" smtClean="0">
                <a:solidFill>
                  <a:srgbClr val="FF0000"/>
                </a:solidFill>
              </a:rPr>
              <a:t>浦</a:t>
            </a:r>
            <a:r>
              <a:rPr lang="ja-JP" altLang="en-US" dirty="0" smtClean="0">
                <a:solidFill>
                  <a:srgbClr val="FF0000"/>
                </a:solidFill>
              </a:rPr>
              <a:t>東</a:t>
            </a:r>
            <a:r>
              <a:rPr lang="zh-CN" altLang="en-US" dirty="0" smtClean="0">
                <a:solidFill>
                  <a:srgbClr val="FF0000"/>
                </a:solidFill>
              </a:rPr>
              <a:t>  </a:t>
            </a:r>
            <a:r>
              <a:rPr lang="zh-CN" altLang="en-US" dirty="0" smtClean="0"/>
              <a:t>六大</a:t>
            </a:r>
            <a:r>
              <a:rPr lang="ja-JP" altLang="en-US" dirty="0"/>
              <a:t>特質</a:t>
            </a:r>
            <a:endParaRPr lang="zh-CN" altLang="en-US" dirty="0"/>
          </a:p>
        </p:txBody>
      </p:sp>
    </p:spTree>
  </p:cSld>
  <p:clrMapOvr>
    <a:masterClrMapping/>
  </p:clrMapOvr>
  <p:transition spd="med">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5393" name="Picture 2" descr="http://pic39.nipic.com/20140325/2531170_074920169000_2.jpg"/>
          <p:cNvPicPr>
            <a:picLocks noChangeAspect="1" noChangeArrowheads="1"/>
          </p:cNvPicPr>
          <p:nvPr/>
        </p:nvPicPr>
        <p:blipFill>
          <a:blip r:embed="rId3" cstate="print"/>
          <a:srcRect t="5199" b="6426"/>
          <a:stretch>
            <a:fillRect/>
          </a:stretch>
        </p:blipFill>
        <p:spPr bwMode="auto">
          <a:xfrm>
            <a:off x="246837" y="1275606"/>
            <a:ext cx="8650326" cy="1970231"/>
          </a:xfrm>
          <a:prstGeom prst="rect">
            <a:avLst/>
          </a:prstGeom>
          <a:noFill/>
          <a:ln w="9525">
            <a:noFill/>
            <a:miter lim="800000"/>
            <a:headEnd/>
            <a:tailEnd/>
          </a:ln>
        </p:spPr>
      </p:pic>
      <p:sp>
        <p:nvSpPr>
          <p:cNvPr id="315395" name="矩形 7"/>
          <p:cNvSpPr>
            <a:spLocks noChangeArrowheads="1"/>
          </p:cNvSpPr>
          <p:nvPr/>
        </p:nvSpPr>
        <p:spPr bwMode="auto">
          <a:xfrm>
            <a:off x="232973" y="2705070"/>
            <a:ext cx="8647771" cy="569126"/>
          </a:xfrm>
          <a:prstGeom prst="rect">
            <a:avLst/>
          </a:prstGeom>
          <a:solidFill>
            <a:srgbClr val="0070C0">
              <a:alpha val="52000"/>
            </a:srgbClr>
          </a:solidFill>
          <a:ln w="9525">
            <a:noFill/>
            <a:miter lim="800000"/>
          </a:ln>
        </p:spPr>
        <p:txBody>
          <a:bodyPr wrap="square" lIns="106423" tIns="53211" rIns="106423" bIns="53211">
            <a:spAutoFit/>
          </a:bodyPr>
          <a:lstStyle/>
          <a:p>
            <a:pPr algn="ctr">
              <a:lnSpc>
                <a:spcPct val="150000"/>
              </a:lnSpc>
            </a:pPr>
            <a:r>
              <a:rPr lang="en-US" altLang="zh-CN" sz="2000" b="1" dirty="0" smtClean="0">
                <a:solidFill>
                  <a:srgbClr val="FFFFFF"/>
                </a:solidFill>
                <a:latin typeface="微软雅黑" panose="020B0503020204020204" pitchFamily="34" charset="-122"/>
                <a:ea typeface="微软雅黑" panose="020B0503020204020204" pitchFamily="34" charset="-122"/>
              </a:rPr>
              <a:t>2017</a:t>
            </a:r>
            <a:r>
              <a:rPr lang="ja-JP" altLang="en-US" sz="2000" b="1" dirty="0" smtClean="0">
                <a:solidFill>
                  <a:srgbClr val="FFFFFF"/>
                </a:solidFill>
                <a:latin typeface="微软雅黑" panose="020B0503020204020204" pitchFamily="34" charset="-122"/>
                <a:ea typeface="微软雅黑" panose="020B0503020204020204" pitchFamily="34" charset="-122"/>
              </a:rPr>
              <a:t>年、張江科学城の</a:t>
            </a:r>
            <a:r>
              <a:rPr lang="en-US" altLang="ja-JP" sz="2000" b="1" dirty="0" smtClean="0">
                <a:solidFill>
                  <a:srgbClr val="FFFFFF"/>
                </a:solidFill>
                <a:latin typeface="微软雅黑" panose="020B0503020204020204" pitchFamily="34" charset="-122"/>
                <a:ea typeface="微软雅黑" panose="020B0503020204020204" pitchFamily="34" charset="-122"/>
              </a:rPr>
              <a:t>IT</a:t>
            </a:r>
            <a:r>
              <a:rPr lang="ja-JP" altLang="en-US" sz="2000" b="1" dirty="0" smtClean="0">
                <a:solidFill>
                  <a:srgbClr val="FFFFFF"/>
                </a:solidFill>
                <a:latin typeface="微软雅黑" panose="020B0503020204020204" pitchFamily="34" charset="-122"/>
                <a:ea typeface="微软雅黑" panose="020B0503020204020204" pitchFamily="34" charset="-122"/>
              </a:rPr>
              <a:t>産業は</a:t>
            </a:r>
            <a:r>
              <a:rPr lang="en-US" altLang="zh-CN" sz="2000" b="1" dirty="0" smtClean="0">
                <a:solidFill>
                  <a:srgbClr val="C00000"/>
                </a:solidFill>
                <a:latin typeface="微软雅黑" panose="020B0503020204020204" pitchFamily="34" charset="-122"/>
                <a:ea typeface="微软雅黑" panose="020B0503020204020204" pitchFamily="34" charset="-122"/>
              </a:rPr>
              <a:t>2845</a:t>
            </a:r>
            <a:r>
              <a:rPr lang="ja-JP" altLang="en-US" sz="2000" b="1" dirty="0">
                <a:solidFill>
                  <a:srgbClr val="C00000"/>
                </a:solidFill>
                <a:latin typeface="微软雅黑" panose="020B0503020204020204" pitchFamily="34" charset="-122"/>
                <a:ea typeface="微软雅黑" panose="020B0503020204020204" pitchFamily="34" charset="-122"/>
              </a:rPr>
              <a:t>億</a:t>
            </a:r>
            <a:r>
              <a:rPr lang="ja-JP" altLang="en-US" sz="2000" b="1" dirty="0" smtClean="0">
                <a:solidFill>
                  <a:srgbClr val="C00000"/>
                </a:solidFill>
                <a:latin typeface="微软雅黑" panose="020B0503020204020204" pitchFamily="34" charset="-122"/>
                <a:ea typeface="微软雅黑" panose="020B0503020204020204" pitchFamily="34" charset="-122"/>
              </a:rPr>
              <a:t>元</a:t>
            </a:r>
            <a:r>
              <a:rPr lang="ja-JP" altLang="en-US" sz="2000" b="1" dirty="0">
                <a:solidFill>
                  <a:srgbClr val="FFFFFF"/>
                </a:solidFill>
                <a:latin typeface="微软雅黑" panose="020B0503020204020204" pitchFamily="34" charset="-122"/>
                <a:ea typeface="微软雅黑" panose="020B0503020204020204" pitchFamily="34" charset="-122"/>
              </a:rPr>
              <a:t>の規</a:t>
            </a:r>
            <a:r>
              <a:rPr lang="ja-JP" altLang="en-US" sz="2000" b="1" dirty="0" smtClean="0">
                <a:solidFill>
                  <a:srgbClr val="FFFFFF"/>
                </a:solidFill>
                <a:latin typeface="微软雅黑" panose="020B0503020204020204" pitchFamily="34" charset="-122"/>
                <a:ea typeface="微软雅黑" panose="020B0503020204020204" pitchFamily="34" charset="-122"/>
              </a:rPr>
              <a:t>模を形成</a:t>
            </a:r>
            <a:r>
              <a:rPr lang="ja-JP" altLang="en-US" sz="2000" b="1" dirty="0">
                <a:solidFill>
                  <a:srgbClr val="FFFFFF"/>
                </a:solidFill>
                <a:latin typeface="微软雅黑" panose="020B0503020204020204" pitchFamily="34" charset="-122"/>
                <a:ea typeface="微软雅黑" panose="020B0503020204020204" pitchFamily="34" charset="-122"/>
              </a:rPr>
              <a:t>した。</a:t>
            </a:r>
            <a:endParaRPr lang="zh-CN" altLang="en-US" sz="2000" b="1" dirty="0">
              <a:solidFill>
                <a:srgbClr val="FFFFFF"/>
              </a:solidFill>
              <a:latin typeface="微软雅黑" panose="020B0503020204020204" pitchFamily="34" charset="-122"/>
              <a:ea typeface="微软雅黑" panose="020B0503020204020204" pitchFamily="34" charset="-122"/>
            </a:endParaRPr>
          </a:p>
        </p:txBody>
      </p:sp>
      <p:grpSp>
        <p:nvGrpSpPr>
          <p:cNvPr id="2" name="组合 2"/>
          <p:cNvGrpSpPr/>
          <p:nvPr/>
        </p:nvGrpSpPr>
        <p:grpSpPr>
          <a:xfrm>
            <a:off x="226435" y="3499713"/>
            <a:ext cx="9386018" cy="1538809"/>
            <a:chOff x="1654" y="4174"/>
            <a:chExt cx="11023" cy="1425"/>
          </a:xfrm>
        </p:grpSpPr>
        <p:sp>
          <p:nvSpPr>
            <p:cNvPr id="315396" name="矩形 18"/>
            <p:cNvSpPr>
              <a:spLocks noChangeArrowheads="1"/>
            </p:cNvSpPr>
            <p:nvPr/>
          </p:nvSpPr>
          <p:spPr bwMode="auto">
            <a:xfrm>
              <a:off x="3493" y="4195"/>
              <a:ext cx="8526" cy="242"/>
            </a:xfrm>
            <a:prstGeom prst="rect">
              <a:avLst/>
            </a:prstGeom>
            <a:noFill/>
            <a:ln w="9525">
              <a:noFill/>
              <a:miter lim="800000"/>
            </a:ln>
          </p:spPr>
          <p:txBody>
            <a:bodyPr wrap="square">
              <a:spAutoFit/>
            </a:bodyPr>
            <a:lstStyle/>
            <a:p>
              <a:r>
                <a:rPr lang="en-US" altLang="ja-JP" sz="1100" b="1" dirty="0" smtClean="0">
                  <a:solidFill>
                    <a:srgbClr val="0070C0"/>
                  </a:solidFill>
                  <a:latin typeface="微软雅黑" panose="020B0503020204020204" pitchFamily="34" charset="-122"/>
                  <a:ea typeface="微软雅黑" panose="020B0503020204020204" pitchFamily="34" charset="-122"/>
                  <a:cs typeface="Times New Roman" panose="02020603050405020304" pitchFamily="18" charset="0"/>
                </a:rPr>
                <a:t>IC</a:t>
              </a:r>
              <a:r>
                <a:rPr lang="ja-JP" altLang="en-US" sz="1100" b="1" dirty="0" smtClean="0">
                  <a:solidFill>
                    <a:srgbClr val="0070C0"/>
                  </a:solidFill>
                  <a:latin typeface="微软雅黑" panose="020B0503020204020204" pitchFamily="34" charset="-122"/>
                  <a:ea typeface="微软雅黑" panose="020B0503020204020204" pitchFamily="34" charset="-122"/>
                  <a:cs typeface="Times New Roman" panose="02020603050405020304" pitchFamily="18" charset="0"/>
                </a:rPr>
                <a:t>設計、製造、包装、テスト、設備材料を含めて、国内最完備、最全面的な産業チェーンを形成した。</a:t>
              </a:r>
              <a:endParaRPr lang="zh-CN" altLang="en-US" sz="1100" b="1" dirty="0">
                <a:solidFill>
                  <a:srgbClr val="0070C0"/>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315397" name="矩形 19"/>
            <p:cNvSpPr>
              <a:spLocks noChangeArrowheads="1"/>
            </p:cNvSpPr>
            <p:nvPr/>
          </p:nvSpPr>
          <p:spPr bwMode="auto">
            <a:xfrm>
              <a:off x="3506" y="5017"/>
              <a:ext cx="7834" cy="556"/>
            </a:xfrm>
            <a:prstGeom prst="rect">
              <a:avLst/>
            </a:prstGeom>
            <a:noFill/>
            <a:ln w="9525">
              <a:noFill/>
              <a:miter lim="800000"/>
            </a:ln>
          </p:spPr>
          <p:txBody>
            <a:bodyPr>
              <a:spAutoFit/>
            </a:bodyPr>
            <a:lstStyle/>
            <a:p>
              <a:pPr>
                <a:lnSpc>
                  <a:spcPct val="150000"/>
                </a:lnSpc>
              </a:pPr>
              <a:r>
                <a:rPr lang="ja-JP" altLang="en-US" sz="1100" b="1" dirty="0" smtClean="0">
                  <a:solidFill>
                    <a:srgbClr val="0070C0"/>
                  </a:solidFill>
                  <a:latin typeface="微软雅黑" panose="020B0503020204020204" pitchFamily="34" charset="-122"/>
                  <a:ea typeface="微软雅黑" panose="020B0503020204020204" pitchFamily="34" charset="-122"/>
                  <a:cs typeface="Times New Roman" panose="02020603050405020304" pitchFamily="18" charset="0"/>
                </a:rPr>
                <a:t>スマートフォン、着用可能な装置（</a:t>
              </a:r>
              <a:r>
                <a:rPr lang="en-US" altLang="ja-JP" sz="1100" b="1" dirty="0" smtClean="0">
                  <a:solidFill>
                    <a:srgbClr val="0070C0"/>
                  </a:solidFill>
                  <a:latin typeface="微软雅黑" panose="020B0503020204020204" pitchFamily="34" charset="-122"/>
                  <a:ea typeface="微软雅黑" panose="020B0503020204020204" pitchFamily="34" charset="-122"/>
                  <a:cs typeface="Times New Roman" panose="02020603050405020304" pitchFamily="18" charset="0"/>
                </a:rPr>
                <a:t>Wearable devices</a:t>
              </a:r>
              <a:r>
                <a:rPr lang="ja-JP" altLang="en-US" sz="1100" b="1" dirty="0" smtClean="0">
                  <a:solidFill>
                    <a:srgbClr val="0070C0"/>
                  </a:solidFill>
                  <a:latin typeface="微软雅黑" panose="020B0503020204020204" pitchFamily="34" charset="-122"/>
                  <a:ea typeface="微软雅黑" panose="020B0503020204020204" pitchFamily="34" charset="-122"/>
                  <a:cs typeface="Times New Roman" panose="02020603050405020304" pitchFamily="18" charset="0"/>
                </a:rPr>
                <a:t>）をメインにするコンシューマ電子製品ターミナル産業が構築された。現在は新商品と新技術は次々出てくる。</a:t>
              </a:r>
              <a:endParaRPr lang="zh-CN" altLang="en-US" sz="1100" b="1" dirty="0">
                <a:solidFill>
                  <a:srgbClr val="0070C0"/>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315398" name="矩形 20"/>
            <p:cNvSpPr>
              <a:spLocks noChangeArrowheads="1"/>
            </p:cNvSpPr>
            <p:nvPr/>
          </p:nvSpPr>
          <p:spPr bwMode="auto">
            <a:xfrm>
              <a:off x="3526" y="4594"/>
              <a:ext cx="9151" cy="293"/>
            </a:xfrm>
            <a:prstGeom prst="rect">
              <a:avLst/>
            </a:prstGeom>
            <a:noFill/>
            <a:ln w="9525">
              <a:noFill/>
              <a:miter lim="800000"/>
            </a:ln>
          </p:spPr>
          <p:txBody>
            <a:bodyPr wrap="square">
              <a:spAutoFit/>
            </a:bodyPr>
            <a:lstStyle/>
            <a:p>
              <a:pPr marL="199571" indent="-199571">
                <a:lnSpc>
                  <a:spcPct val="150000"/>
                </a:lnSpc>
              </a:pPr>
              <a:r>
                <a:rPr lang="ja-JP" altLang="en-US" sz="1100" b="1" dirty="0" smtClean="0">
                  <a:solidFill>
                    <a:srgbClr val="0070C0"/>
                  </a:solidFill>
                  <a:latin typeface="微软雅黑" panose="020B0503020204020204" pitchFamily="34" charset="-122"/>
                  <a:ea typeface="微软雅黑" panose="020B0503020204020204" pitchFamily="34" charset="-122"/>
                  <a:cs typeface="Times New Roman" panose="02020603050405020304" pitchFamily="18" charset="0"/>
                </a:rPr>
                <a:t>すでに中国ソフトウェア産業の先頭基地になり、上海ソフトウェア産業発展の重要基盤になった。</a:t>
              </a:r>
              <a:endParaRPr lang="zh-CN" altLang="en-US" sz="1100" b="1" dirty="0">
                <a:solidFill>
                  <a:srgbClr val="0070C0"/>
                </a:solidFill>
                <a:latin typeface="微软雅黑" panose="020B0503020204020204" pitchFamily="34" charset="-122"/>
                <a:ea typeface="微软雅黑" panose="020B0503020204020204" pitchFamily="34" charset="-122"/>
                <a:cs typeface="Times New Roman" panose="02020603050405020304" pitchFamily="18" charset="0"/>
              </a:endParaRPr>
            </a:p>
          </p:txBody>
        </p:sp>
        <p:cxnSp>
          <p:nvCxnSpPr>
            <p:cNvPr id="22" name="直接连接符 21"/>
            <p:cNvCxnSpPr/>
            <p:nvPr/>
          </p:nvCxnSpPr>
          <p:spPr>
            <a:xfrm>
              <a:off x="3492" y="4394"/>
              <a:ext cx="8312" cy="0"/>
            </a:xfrm>
            <a:prstGeom prst="line">
              <a:avLst/>
            </a:prstGeom>
            <a:ln>
              <a:solidFill>
                <a:srgbClr val="BFBFBF"/>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V="1">
              <a:off x="3504" y="5283"/>
              <a:ext cx="8318" cy="32"/>
            </a:xfrm>
            <a:prstGeom prst="line">
              <a:avLst/>
            </a:prstGeom>
            <a:ln>
              <a:solidFill>
                <a:srgbClr val="BFBFBF"/>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3478" y="4848"/>
              <a:ext cx="8287" cy="0"/>
            </a:xfrm>
            <a:prstGeom prst="line">
              <a:avLst/>
            </a:prstGeom>
            <a:ln>
              <a:solidFill>
                <a:srgbClr val="BFBFBF"/>
              </a:solidFill>
            </a:ln>
          </p:spPr>
          <p:style>
            <a:lnRef idx="1">
              <a:schemeClr val="accent1"/>
            </a:lnRef>
            <a:fillRef idx="0">
              <a:schemeClr val="accent1"/>
            </a:fillRef>
            <a:effectRef idx="0">
              <a:schemeClr val="accent1"/>
            </a:effectRef>
            <a:fontRef idx="minor">
              <a:schemeClr val="tx1"/>
            </a:fontRef>
          </p:style>
        </p:cxnSp>
        <p:sp>
          <p:nvSpPr>
            <p:cNvPr id="315402" name="矩形 24"/>
            <p:cNvSpPr>
              <a:spLocks noChangeArrowheads="1"/>
            </p:cNvSpPr>
            <p:nvPr/>
          </p:nvSpPr>
          <p:spPr bwMode="auto">
            <a:xfrm>
              <a:off x="1654" y="4174"/>
              <a:ext cx="1842" cy="285"/>
            </a:xfrm>
            <a:prstGeom prst="rect">
              <a:avLst/>
            </a:prstGeom>
            <a:solidFill>
              <a:srgbClr val="A6A6A6"/>
            </a:solidFill>
            <a:ln w="9525">
              <a:noFill/>
              <a:miter lim="800000"/>
            </a:ln>
          </p:spPr>
          <p:txBody>
            <a:bodyPr wrap="square">
              <a:spAutoFit/>
            </a:bodyPr>
            <a:lstStyle/>
            <a:p>
              <a:pPr algn="ctr"/>
              <a:r>
                <a:rPr lang="ja-JP" altLang="en-US" sz="1400" b="1" dirty="0">
                  <a:solidFill>
                    <a:prstClr val="white"/>
                  </a:solidFill>
                  <a:latin typeface="微软雅黑" panose="020B0503020204020204" pitchFamily="34" charset="-122"/>
                  <a:ea typeface="微软雅黑" panose="020B0503020204020204" pitchFamily="34" charset="-122"/>
                  <a:cs typeface="Times New Roman" panose="02020603050405020304" pitchFamily="18" charset="0"/>
                  <a:sym typeface="+mn-ea"/>
                </a:rPr>
                <a:t>集積</a:t>
              </a:r>
              <a:r>
                <a:rPr lang="ja-JP" altLang="en-US" sz="1400" b="1" dirty="0" smtClean="0">
                  <a:solidFill>
                    <a:prstClr val="white"/>
                  </a:solidFill>
                  <a:latin typeface="微软雅黑" panose="020B0503020204020204" pitchFamily="34" charset="-122"/>
                  <a:ea typeface="微软雅黑" panose="020B0503020204020204" pitchFamily="34" charset="-122"/>
                  <a:cs typeface="Times New Roman" panose="02020603050405020304" pitchFamily="18" charset="0"/>
                  <a:sym typeface="+mn-ea"/>
                </a:rPr>
                <a:t>回路（</a:t>
              </a:r>
              <a:r>
                <a:rPr lang="en-US" altLang="ja-JP" sz="1400" b="1" dirty="0" smtClean="0">
                  <a:solidFill>
                    <a:prstClr val="white"/>
                  </a:solidFill>
                  <a:latin typeface="微软雅黑" panose="020B0503020204020204" pitchFamily="34" charset="-122"/>
                  <a:ea typeface="微软雅黑" panose="020B0503020204020204" pitchFamily="34" charset="-122"/>
                  <a:cs typeface="Times New Roman" panose="02020603050405020304" pitchFamily="18" charset="0"/>
                  <a:sym typeface="+mn-ea"/>
                </a:rPr>
                <a:t>IC</a:t>
              </a:r>
              <a:r>
                <a:rPr lang="ja-JP" altLang="en-US" sz="1400" b="1" dirty="0" smtClean="0">
                  <a:solidFill>
                    <a:prstClr val="white"/>
                  </a:solidFill>
                  <a:latin typeface="微软雅黑" panose="020B0503020204020204" pitchFamily="34" charset="-122"/>
                  <a:ea typeface="微软雅黑" panose="020B0503020204020204" pitchFamily="34" charset="-122"/>
                  <a:cs typeface="Times New Roman" panose="02020603050405020304" pitchFamily="18" charset="0"/>
                  <a:sym typeface="+mn-ea"/>
                </a:rPr>
                <a:t>）</a:t>
              </a:r>
              <a:endParaRPr lang="zh-CN" altLang="zh-CN" sz="1400" b="1" dirty="0">
                <a:solidFill>
                  <a:prstClr val="white"/>
                </a:solidFill>
                <a:latin typeface="微软雅黑" panose="020B0503020204020204" pitchFamily="34" charset="-122"/>
                <a:ea typeface="微软雅黑" panose="020B0503020204020204" pitchFamily="34" charset="-122"/>
                <a:cs typeface="Times New Roman" panose="02020603050405020304" pitchFamily="18" charset="0"/>
                <a:sym typeface="+mn-ea"/>
              </a:endParaRPr>
            </a:p>
          </p:txBody>
        </p:sp>
        <p:sp>
          <p:nvSpPr>
            <p:cNvPr id="315403" name="矩形 25"/>
            <p:cNvSpPr>
              <a:spLocks noChangeArrowheads="1"/>
            </p:cNvSpPr>
            <p:nvPr/>
          </p:nvSpPr>
          <p:spPr bwMode="auto">
            <a:xfrm>
              <a:off x="1654" y="4515"/>
              <a:ext cx="1842" cy="342"/>
            </a:xfrm>
            <a:prstGeom prst="rect">
              <a:avLst/>
            </a:prstGeom>
            <a:solidFill>
              <a:srgbClr val="A6A6A6"/>
            </a:solidFill>
            <a:ln w="9525">
              <a:noFill/>
              <a:miter lim="800000"/>
            </a:ln>
          </p:spPr>
          <p:txBody>
            <a:bodyPr wrap="square">
              <a:spAutoFit/>
            </a:bodyPr>
            <a:lstStyle/>
            <a:p>
              <a:pPr algn="ctr"/>
              <a:r>
                <a:rPr lang="ja-JP" altLang="en-US" sz="900" b="1" dirty="0" smtClean="0">
                  <a:solidFill>
                    <a:prstClr val="white"/>
                  </a:solidFill>
                  <a:latin typeface="微软雅黑" panose="020B0503020204020204" pitchFamily="34" charset="-122"/>
                  <a:ea typeface="微软雅黑" panose="020B0503020204020204" pitchFamily="34" charset="-122"/>
                  <a:cs typeface="Times New Roman" panose="02020603050405020304" pitchFamily="18" charset="0"/>
                  <a:sym typeface="+mn-ea"/>
                </a:rPr>
                <a:t>ソフトウェア＆インフォーメーション・サービス</a:t>
              </a:r>
              <a:endParaRPr lang="zh-CN" altLang="en-US" sz="900" b="1" dirty="0">
                <a:solidFill>
                  <a:prstClr val="white"/>
                </a:solidFill>
                <a:latin typeface="微软雅黑" panose="020B0503020204020204" pitchFamily="34" charset="-122"/>
                <a:ea typeface="微软雅黑" panose="020B0503020204020204" pitchFamily="34" charset="-122"/>
                <a:cs typeface="Times New Roman" panose="02020603050405020304" pitchFamily="18" charset="0"/>
                <a:sym typeface="+mn-ea"/>
              </a:endParaRPr>
            </a:p>
          </p:txBody>
        </p:sp>
        <p:sp>
          <p:nvSpPr>
            <p:cNvPr id="315404" name="矩形 26"/>
            <p:cNvSpPr>
              <a:spLocks noChangeArrowheads="1"/>
            </p:cNvSpPr>
            <p:nvPr/>
          </p:nvSpPr>
          <p:spPr bwMode="auto">
            <a:xfrm>
              <a:off x="1654" y="4915"/>
              <a:ext cx="1842" cy="684"/>
            </a:xfrm>
            <a:prstGeom prst="rect">
              <a:avLst/>
            </a:prstGeom>
            <a:solidFill>
              <a:srgbClr val="A6A6A6"/>
            </a:solidFill>
            <a:ln w="9525">
              <a:noFill/>
              <a:miter lim="800000"/>
            </a:ln>
          </p:spPr>
          <p:txBody>
            <a:bodyPr wrap="square">
              <a:spAutoFit/>
            </a:bodyPr>
            <a:lstStyle/>
            <a:p>
              <a:pPr algn="ctr"/>
              <a:r>
                <a:rPr lang="ja-JP" altLang="en-US" sz="1400" b="1" dirty="0">
                  <a:solidFill>
                    <a:prstClr val="white"/>
                  </a:solidFill>
                  <a:latin typeface="微软雅黑" panose="020B0503020204020204" pitchFamily="34" charset="-122"/>
                  <a:ea typeface="微软雅黑" panose="020B0503020204020204" pitchFamily="34" charset="-122"/>
                  <a:cs typeface="Times New Roman" panose="02020603050405020304" pitchFamily="18" charset="0"/>
                  <a:sym typeface="+mn-ea"/>
                </a:rPr>
                <a:t>コンシューマ</a:t>
              </a:r>
              <a:r>
                <a:rPr lang="ja-JP" altLang="en-US" sz="1400" b="1" dirty="0" smtClean="0">
                  <a:solidFill>
                    <a:prstClr val="white"/>
                  </a:solidFill>
                  <a:latin typeface="微软雅黑" panose="020B0503020204020204" pitchFamily="34" charset="-122"/>
                  <a:ea typeface="微软雅黑" panose="020B0503020204020204" pitchFamily="34" charset="-122"/>
                  <a:cs typeface="Times New Roman" panose="02020603050405020304" pitchFamily="18" charset="0"/>
                  <a:sym typeface="+mn-ea"/>
                </a:rPr>
                <a:t>電子製品ターミナル</a:t>
              </a:r>
              <a:endParaRPr lang="zh-CN" altLang="en-US" sz="1400" b="1" dirty="0">
                <a:solidFill>
                  <a:prstClr val="white"/>
                </a:solidFill>
                <a:latin typeface="微软雅黑" panose="020B0503020204020204" pitchFamily="34" charset="-122"/>
                <a:ea typeface="微软雅黑" panose="020B0503020204020204" pitchFamily="34" charset="-122"/>
                <a:cs typeface="Times New Roman" panose="02020603050405020304" pitchFamily="18" charset="0"/>
                <a:sym typeface="+mn-ea"/>
              </a:endParaRPr>
            </a:p>
          </p:txBody>
        </p:sp>
      </p:grpSp>
      <p:sp>
        <p:nvSpPr>
          <p:cNvPr id="16" name="TextBox 15"/>
          <p:cNvSpPr txBox="1"/>
          <p:nvPr/>
        </p:nvSpPr>
        <p:spPr>
          <a:xfrm>
            <a:off x="495920" y="818188"/>
            <a:ext cx="4436119" cy="384460"/>
          </a:xfrm>
          <a:prstGeom prst="rect">
            <a:avLst/>
          </a:prstGeom>
          <a:solidFill>
            <a:srgbClr val="0070C0"/>
          </a:solidFill>
          <a:ln>
            <a:noFill/>
          </a:ln>
        </p:spPr>
        <p:txBody>
          <a:bodyPr wrap="square" lIns="106423" tIns="53211" rIns="106423" bIns="53211" anchor="ctr">
            <a:spAutoFit/>
          </a:bodyPr>
          <a:lstStyle/>
          <a:p>
            <a:pPr>
              <a:defRPr/>
            </a:pPr>
            <a:r>
              <a:rPr lang="ja-JP" altLang="en-US" b="1" dirty="0" smtClean="0">
                <a:solidFill>
                  <a:prstClr val="white"/>
                </a:solidFill>
                <a:latin typeface="微软雅黑" panose="020B0503020204020204" pitchFamily="34" charset="-122"/>
                <a:ea typeface="微软雅黑" panose="020B0503020204020204" pitchFamily="34" charset="-122"/>
              </a:rPr>
              <a:t>インフォーメーション・テクノロジ産業</a:t>
            </a:r>
            <a:endParaRPr lang="zh-CN" altLang="en-US" b="1" dirty="0">
              <a:solidFill>
                <a:prstClr val="white"/>
              </a:solidFill>
              <a:latin typeface="微软雅黑" panose="020B0503020204020204" pitchFamily="34" charset="-122"/>
              <a:ea typeface="微软雅黑" panose="020B0503020204020204" pitchFamily="34" charset="-122"/>
            </a:endParaRPr>
          </a:p>
        </p:txBody>
      </p:sp>
      <p:sp>
        <p:nvSpPr>
          <p:cNvPr id="17" name="TextBox 16"/>
          <p:cNvSpPr txBox="1"/>
          <p:nvPr/>
        </p:nvSpPr>
        <p:spPr>
          <a:xfrm>
            <a:off x="1" y="819138"/>
            <a:ext cx="452043" cy="384460"/>
          </a:xfrm>
          <a:prstGeom prst="rect">
            <a:avLst/>
          </a:prstGeom>
          <a:solidFill>
            <a:schemeClr val="bg1">
              <a:lumMod val="75000"/>
            </a:schemeClr>
          </a:solidFill>
          <a:ln>
            <a:noFill/>
          </a:ln>
        </p:spPr>
        <p:txBody>
          <a:bodyPr wrap="square" lIns="106423" tIns="53211" rIns="106423" bIns="53211" rtlCol="0" anchor="ctr">
            <a:spAutoFit/>
          </a:bodyPr>
          <a:lstStyle/>
          <a:p>
            <a:pPr algn="ctr"/>
            <a:endParaRPr lang="zh-CN" altLang="en-US" dirty="0">
              <a:solidFill>
                <a:prstClr val="white"/>
              </a:solidFill>
              <a:latin typeface="微软雅黑" panose="020B0503020204020204" pitchFamily="34" charset="-122"/>
              <a:ea typeface="微软雅黑" panose="020B0503020204020204" pitchFamily="34" charset="-122"/>
            </a:endParaRPr>
          </a:p>
        </p:txBody>
      </p:sp>
      <p:sp>
        <p:nvSpPr>
          <p:cNvPr id="18" name="标题 17"/>
          <p:cNvSpPr>
            <a:spLocks noGrp="1"/>
          </p:cNvSpPr>
          <p:nvPr>
            <p:ph type="title"/>
          </p:nvPr>
        </p:nvSpPr>
        <p:spPr/>
        <p:txBody>
          <a:bodyPr/>
          <a:lstStyle/>
          <a:p>
            <a:r>
              <a:rPr lang="ja-JP" altLang="en-US" dirty="0"/>
              <a:t>上海</a:t>
            </a:r>
            <a:r>
              <a:rPr lang="en-US" altLang="zh-CN" dirty="0"/>
              <a:t>·</a:t>
            </a:r>
            <a:r>
              <a:rPr lang="zh-CN" altLang="en-US" dirty="0">
                <a:solidFill>
                  <a:srgbClr val="FF0000"/>
                </a:solidFill>
              </a:rPr>
              <a:t>浦</a:t>
            </a:r>
            <a:r>
              <a:rPr lang="ja-JP" altLang="en-US" dirty="0">
                <a:solidFill>
                  <a:srgbClr val="FF0000"/>
                </a:solidFill>
              </a:rPr>
              <a:t>東</a:t>
            </a:r>
            <a:r>
              <a:rPr lang="zh-CN" altLang="en-US" dirty="0"/>
              <a:t>  </a:t>
            </a:r>
            <a:r>
              <a:rPr lang="ja-JP" altLang="en-US" dirty="0"/>
              <a:t>優勢産業</a:t>
            </a:r>
            <a:endParaRPr lang="zh-CN" altLang="en-US" dirty="0"/>
          </a:p>
        </p:txBody>
      </p:sp>
    </p:spTree>
    <p:extLst>
      <p:ext uri="{BB962C8B-B14F-4D97-AF65-F5344CB8AC3E}">
        <p14:creationId xmlns:p14="http://schemas.microsoft.com/office/powerpoint/2010/main" val="57038560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495921" y="818188"/>
            <a:ext cx="3240000" cy="384460"/>
          </a:xfrm>
          <a:prstGeom prst="rect">
            <a:avLst/>
          </a:prstGeom>
          <a:solidFill>
            <a:srgbClr val="0070C0"/>
          </a:solidFill>
          <a:ln>
            <a:noFill/>
          </a:ln>
        </p:spPr>
        <p:txBody>
          <a:bodyPr wrap="square" lIns="106423" tIns="53211" rIns="106423" bIns="53211" anchor="ctr">
            <a:spAutoFit/>
          </a:bodyPr>
          <a:lstStyle/>
          <a:p>
            <a:pPr>
              <a:defRPr/>
            </a:pPr>
            <a:r>
              <a:rPr lang="ja-JP" altLang="en-US" b="1" dirty="0" smtClean="0">
                <a:solidFill>
                  <a:prstClr val="white"/>
                </a:solidFill>
                <a:latin typeface="微软雅黑" panose="020B0503020204020204" pitchFamily="34" charset="-122"/>
                <a:ea typeface="微软雅黑" panose="020B0503020204020204" pitchFamily="34" charset="-122"/>
              </a:rPr>
              <a:t>集積回路（</a:t>
            </a:r>
            <a:r>
              <a:rPr lang="en-US" altLang="ja-JP" b="1" dirty="0" smtClean="0">
                <a:solidFill>
                  <a:prstClr val="white"/>
                </a:solidFill>
                <a:latin typeface="微软雅黑" panose="020B0503020204020204" pitchFamily="34" charset="-122"/>
                <a:ea typeface="微软雅黑" panose="020B0503020204020204" pitchFamily="34" charset="-122"/>
              </a:rPr>
              <a:t>IC</a:t>
            </a:r>
            <a:r>
              <a:rPr lang="ja-JP" altLang="en-US" b="1" dirty="0" smtClean="0">
                <a:solidFill>
                  <a:prstClr val="white"/>
                </a:solidFill>
                <a:latin typeface="微软雅黑" panose="020B0503020204020204" pitchFamily="34" charset="-122"/>
                <a:ea typeface="微软雅黑" panose="020B0503020204020204" pitchFamily="34" charset="-122"/>
              </a:rPr>
              <a:t>）産業</a:t>
            </a:r>
            <a:endParaRPr lang="zh-CN" altLang="en-US" b="1" dirty="0">
              <a:solidFill>
                <a:prstClr val="white"/>
              </a:solidFill>
              <a:latin typeface="微软雅黑" panose="020B0503020204020204" pitchFamily="34" charset="-122"/>
              <a:ea typeface="微软雅黑" panose="020B0503020204020204" pitchFamily="34" charset="-122"/>
            </a:endParaRPr>
          </a:p>
        </p:txBody>
      </p:sp>
      <p:sp>
        <p:nvSpPr>
          <p:cNvPr id="17" name="TextBox 16"/>
          <p:cNvSpPr txBox="1"/>
          <p:nvPr/>
        </p:nvSpPr>
        <p:spPr>
          <a:xfrm>
            <a:off x="1" y="819138"/>
            <a:ext cx="452043" cy="384460"/>
          </a:xfrm>
          <a:prstGeom prst="rect">
            <a:avLst/>
          </a:prstGeom>
          <a:solidFill>
            <a:schemeClr val="bg1">
              <a:lumMod val="75000"/>
            </a:schemeClr>
          </a:solidFill>
          <a:ln>
            <a:noFill/>
          </a:ln>
        </p:spPr>
        <p:txBody>
          <a:bodyPr wrap="square" lIns="106423" tIns="53211" rIns="106423" bIns="53211" rtlCol="0" anchor="ctr">
            <a:spAutoFit/>
          </a:bodyPr>
          <a:lstStyle/>
          <a:p>
            <a:pPr algn="ctr"/>
            <a:endParaRPr lang="zh-CN" altLang="en-US" dirty="0">
              <a:solidFill>
                <a:prstClr val="white"/>
              </a:solidFill>
              <a:latin typeface="微软雅黑" panose="020B0503020204020204" pitchFamily="34" charset="-122"/>
              <a:ea typeface="微软雅黑" panose="020B0503020204020204" pitchFamily="34" charset="-122"/>
            </a:endParaRPr>
          </a:p>
        </p:txBody>
      </p:sp>
      <p:sp>
        <p:nvSpPr>
          <p:cNvPr id="18" name="标题 17"/>
          <p:cNvSpPr>
            <a:spLocks noGrp="1"/>
          </p:cNvSpPr>
          <p:nvPr>
            <p:ph type="title"/>
          </p:nvPr>
        </p:nvSpPr>
        <p:spPr/>
        <p:txBody>
          <a:bodyPr/>
          <a:lstStyle/>
          <a:p>
            <a:r>
              <a:rPr lang="ja-JP" altLang="en-US" dirty="0"/>
              <a:t>上海</a:t>
            </a:r>
            <a:r>
              <a:rPr lang="en-US" altLang="zh-CN" dirty="0"/>
              <a:t>·</a:t>
            </a:r>
            <a:r>
              <a:rPr lang="zh-CN" altLang="en-US" dirty="0">
                <a:solidFill>
                  <a:srgbClr val="FF0000"/>
                </a:solidFill>
              </a:rPr>
              <a:t>浦</a:t>
            </a:r>
            <a:r>
              <a:rPr lang="ja-JP" altLang="en-US" dirty="0">
                <a:solidFill>
                  <a:srgbClr val="FF0000"/>
                </a:solidFill>
              </a:rPr>
              <a:t>東</a:t>
            </a:r>
            <a:r>
              <a:rPr lang="zh-CN" altLang="en-US" dirty="0"/>
              <a:t>  </a:t>
            </a:r>
            <a:r>
              <a:rPr lang="ja-JP" altLang="en-US" dirty="0"/>
              <a:t>優勢産業</a:t>
            </a:r>
            <a:endParaRPr lang="zh-CN" altLang="en-US" dirty="0"/>
          </a:p>
        </p:txBody>
      </p:sp>
      <p:grpSp>
        <p:nvGrpSpPr>
          <p:cNvPr id="19" name="组合 44"/>
          <p:cNvGrpSpPr>
            <a:grpSpLocks/>
          </p:cNvGrpSpPr>
          <p:nvPr/>
        </p:nvGrpSpPr>
        <p:grpSpPr bwMode="auto">
          <a:xfrm>
            <a:off x="719572" y="1491630"/>
            <a:ext cx="7704856" cy="2658351"/>
            <a:chOff x="1071563" y="1203598"/>
            <a:chExt cx="7000875" cy="3143006"/>
          </a:xfrm>
        </p:grpSpPr>
        <p:sp>
          <p:nvSpPr>
            <p:cNvPr id="20" name="Oval 19"/>
            <p:cNvSpPr>
              <a:spLocks noChangeArrowheads="1"/>
            </p:cNvSpPr>
            <p:nvPr/>
          </p:nvSpPr>
          <p:spPr bwMode="auto">
            <a:xfrm>
              <a:off x="4391585" y="3160200"/>
              <a:ext cx="1206956" cy="1186404"/>
            </a:xfrm>
            <a:prstGeom prst="ellipse">
              <a:avLst/>
            </a:prstGeom>
            <a:ln>
              <a:headEnd/>
              <a:tailEnd/>
            </a:ln>
          </p:spPr>
          <p:style>
            <a:lnRef idx="3">
              <a:schemeClr val="lt1"/>
            </a:lnRef>
            <a:fillRef idx="1">
              <a:schemeClr val="accent2"/>
            </a:fillRef>
            <a:effectRef idx="1">
              <a:schemeClr val="accent2"/>
            </a:effectRef>
            <a:fontRef idx="minor">
              <a:schemeClr val="lt1"/>
            </a:fontRef>
          </p:style>
          <p:txBody>
            <a:bodyPr wrap="none" anchor="ctr"/>
            <a:lstStyle/>
            <a:p>
              <a:pPr algn="ctr" defTabSz="912265">
                <a:defRPr/>
              </a:pPr>
              <a:endParaRPr lang="zh-CN" altLang="en-US" sz="1400" kern="0" dirty="0">
                <a:solidFill>
                  <a:prstClr val="white"/>
                </a:solidFill>
                <a:latin typeface="微软雅黑" panose="020B0503020204020204" pitchFamily="34" charset="-122"/>
                <a:ea typeface="微软雅黑" panose="020B0503020204020204" pitchFamily="34" charset="-122"/>
              </a:endParaRPr>
            </a:p>
          </p:txBody>
        </p:sp>
        <p:sp>
          <p:nvSpPr>
            <p:cNvPr id="21" name="Oval 7"/>
            <p:cNvSpPr>
              <a:spLocks noChangeArrowheads="1"/>
            </p:cNvSpPr>
            <p:nvPr/>
          </p:nvSpPr>
          <p:spPr bwMode="auto">
            <a:xfrm>
              <a:off x="1071563" y="1738592"/>
              <a:ext cx="602812" cy="592548"/>
            </a:xfrm>
            <a:prstGeom prst="ellipse">
              <a:avLst/>
            </a:prstGeom>
            <a:ln>
              <a:headEnd/>
              <a:tailEnd/>
            </a:ln>
          </p:spPr>
          <p:style>
            <a:lnRef idx="3">
              <a:schemeClr val="lt1"/>
            </a:lnRef>
            <a:fillRef idx="1">
              <a:schemeClr val="accent1"/>
            </a:fillRef>
            <a:effectRef idx="1">
              <a:schemeClr val="accent1"/>
            </a:effectRef>
            <a:fontRef idx="minor">
              <a:schemeClr val="lt1"/>
            </a:fontRef>
          </p:style>
          <p:txBody>
            <a:bodyPr wrap="none" anchor="ctr"/>
            <a:lstStyle/>
            <a:p>
              <a:pPr algn="ctr" defTabSz="912265">
                <a:defRPr/>
              </a:pPr>
              <a:endParaRPr lang="zh-CN" altLang="en-US" sz="1400" kern="0" dirty="0">
                <a:solidFill>
                  <a:prstClr val="black"/>
                </a:solidFill>
                <a:latin typeface="微软雅黑" panose="020B0503020204020204" pitchFamily="34" charset="-122"/>
                <a:ea typeface="微软雅黑" panose="020B0503020204020204" pitchFamily="34" charset="-122"/>
              </a:endParaRPr>
            </a:p>
          </p:txBody>
        </p:sp>
        <p:sp>
          <p:nvSpPr>
            <p:cNvPr id="25" name="Text Box 8"/>
            <p:cNvSpPr txBox="1">
              <a:spLocks noChangeArrowheads="1"/>
            </p:cNvSpPr>
            <p:nvPr/>
          </p:nvSpPr>
          <p:spPr bwMode="auto">
            <a:xfrm>
              <a:off x="1189603" y="1878426"/>
              <a:ext cx="415925" cy="320484"/>
            </a:xfrm>
            <a:prstGeom prst="rect">
              <a:avLst/>
            </a:prstGeom>
            <a:noFill/>
            <a:ln w="9525">
              <a:noFill/>
              <a:miter lim="800000"/>
              <a:headEnd/>
              <a:tailEnd/>
            </a:ln>
          </p:spPr>
          <p:txBody>
            <a:bodyPr>
              <a:spAutoFit/>
            </a:bodyPr>
            <a:lstStyle/>
            <a:p>
              <a:pPr algn="ctr" defTabSz="912265">
                <a:spcBef>
                  <a:spcPct val="10000"/>
                </a:spcBef>
                <a:defRPr/>
              </a:pPr>
              <a:r>
                <a:rPr lang="en-US" altLang="zh-CN" sz="1400" kern="0" dirty="0">
                  <a:solidFill>
                    <a:srgbClr val="FFFFFF"/>
                  </a:solidFill>
                  <a:latin typeface="微软雅黑" pitchFamily="34" charset="-122"/>
                  <a:ea typeface="微软雅黑" pitchFamily="34" charset="-122"/>
                </a:rPr>
                <a:t>IP</a:t>
              </a:r>
            </a:p>
          </p:txBody>
        </p:sp>
        <p:sp>
          <p:nvSpPr>
            <p:cNvPr id="26" name="Oval 10"/>
            <p:cNvSpPr>
              <a:spLocks noChangeArrowheads="1"/>
            </p:cNvSpPr>
            <p:nvPr/>
          </p:nvSpPr>
          <p:spPr bwMode="auto">
            <a:xfrm>
              <a:off x="1976447" y="1203598"/>
              <a:ext cx="723907" cy="711580"/>
            </a:xfrm>
            <a:prstGeom prst="ellipse">
              <a:avLst/>
            </a:prstGeom>
            <a:ln>
              <a:headEnd/>
              <a:tailEnd/>
            </a:ln>
          </p:spPr>
          <p:style>
            <a:lnRef idx="3">
              <a:schemeClr val="lt1"/>
            </a:lnRef>
            <a:fillRef idx="1">
              <a:schemeClr val="accent1"/>
            </a:fillRef>
            <a:effectRef idx="1">
              <a:schemeClr val="accent1"/>
            </a:effectRef>
            <a:fontRef idx="minor">
              <a:schemeClr val="lt1"/>
            </a:fontRef>
          </p:style>
          <p:txBody>
            <a:bodyPr wrap="none" anchor="ctr"/>
            <a:lstStyle/>
            <a:p>
              <a:pPr algn="ctr" defTabSz="912265">
                <a:defRPr/>
              </a:pPr>
              <a:endParaRPr lang="zh-CN" altLang="en-US" sz="1400" kern="0" dirty="0">
                <a:solidFill>
                  <a:prstClr val="black"/>
                </a:solidFill>
                <a:latin typeface="微软雅黑" panose="020B0503020204020204" pitchFamily="34" charset="-122"/>
                <a:ea typeface="微软雅黑" panose="020B0503020204020204" pitchFamily="34" charset="-122"/>
              </a:endParaRPr>
            </a:p>
          </p:txBody>
        </p:sp>
        <p:sp>
          <p:nvSpPr>
            <p:cNvPr id="27" name="Text Box 11"/>
            <p:cNvSpPr txBox="1">
              <a:spLocks noChangeArrowheads="1"/>
            </p:cNvSpPr>
            <p:nvPr/>
          </p:nvSpPr>
          <p:spPr bwMode="auto">
            <a:xfrm>
              <a:off x="1954851" y="1278579"/>
              <a:ext cx="794545" cy="618610"/>
            </a:xfrm>
            <a:prstGeom prst="rect">
              <a:avLst/>
            </a:prstGeom>
            <a:noFill/>
            <a:ln w="9525">
              <a:noFill/>
              <a:miter lim="800000"/>
              <a:headEnd/>
              <a:tailEnd/>
            </a:ln>
          </p:spPr>
          <p:txBody>
            <a:bodyPr wrap="square">
              <a:spAutoFit/>
            </a:bodyPr>
            <a:lstStyle/>
            <a:p>
              <a:pPr algn="ctr" defTabSz="912265">
                <a:spcBef>
                  <a:spcPct val="10000"/>
                </a:spcBef>
                <a:defRPr/>
              </a:pPr>
              <a:r>
                <a:rPr lang="ja-JP" altLang="en-US" sz="1400" kern="0" dirty="0" smtClean="0">
                  <a:solidFill>
                    <a:srgbClr val="FFFFFF"/>
                  </a:solidFill>
                  <a:latin typeface="微软雅黑" pitchFamily="34" charset="-122"/>
                  <a:ea typeface="微软雅黑" pitchFamily="34" charset="-122"/>
                </a:rPr>
                <a:t>設計ツール</a:t>
              </a:r>
              <a:endParaRPr lang="zh-CN" altLang="en-US" sz="1400" kern="0" dirty="0">
                <a:solidFill>
                  <a:srgbClr val="FFFFFF"/>
                </a:solidFill>
                <a:latin typeface="微软雅黑" pitchFamily="34" charset="-122"/>
                <a:ea typeface="微软雅黑" pitchFamily="34" charset="-122"/>
              </a:endParaRPr>
            </a:p>
          </p:txBody>
        </p:sp>
        <p:sp>
          <p:nvSpPr>
            <p:cNvPr id="28" name="Oval 13"/>
            <p:cNvSpPr>
              <a:spLocks noChangeArrowheads="1"/>
            </p:cNvSpPr>
            <p:nvPr/>
          </p:nvSpPr>
          <p:spPr bwMode="auto">
            <a:xfrm>
              <a:off x="2942544" y="1678421"/>
              <a:ext cx="723907" cy="711580"/>
            </a:xfrm>
            <a:prstGeom prst="ellipse">
              <a:avLst/>
            </a:prstGeom>
            <a:ln>
              <a:headEnd/>
              <a:tailEnd/>
            </a:ln>
          </p:spPr>
          <p:style>
            <a:lnRef idx="3">
              <a:schemeClr val="lt1"/>
            </a:lnRef>
            <a:fillRef idx="1">
              <a:schemeClr val="accent1"/>
            </a:fillRef>
            <a:effectRef idx="1">
              <a:schemeClr val="accent1"/>
            </a:effectRef>
            <a:fontRef idx="minor">
              <a:schemeClr val="lt1"/>
            </a:fontRef>
          </p:style>
          <p:txBody>
            <a:bodyPr wrap="none" anchor="ctr"/>
            <a:lstStyle/>
            <a:p>
              <a:pPr algn="ctr" defTabSz="912265">
                <a:defRPr/>
              </a:pPr>
              <a:endParaRPr lang="zh-CN" altLang="en-US" sz="1400" kern="0" dirty="0">
                <a:solidFill>
                  <a:prstClr val="black"/>
                </a:solidFill>
                <a:latin typeface="微软雅黑" panose="020B0503020204020204" pitchFamily="34" charset="-122"/>
                <a:ea typeface="微软雅黑" panose="020B0503020204020204" pitchFamily="34" charset="-122"/>
              </a:endParaRPr>
            </a:p>
          </p:txBody>
        </p:sp>
        <p:sp>
          <p:nvSpPr>
            <p:cNvPr id="29" name="Text Box 14"/>
            <p:cNvSpPr txBox="1">
              <a:spLocks noChangeArrowheads="1"/>
            </p:cNvSpPr>
            <p:nvPr/>
          </p:nvSpPr>
          <p:spPr bwMode="auto">
            <a:xfrm>
              <a:off x="2805425" y="1761056"/>
              <a:ext cx="1006888" cy="644083"/>
            </a:xfrm>
            <a:prstGeom prst="rect">
              <a:avLst/>
            </a:prstGeom>
            <a:noFill/>
            <a:ln w="9525">
              <a:noFill/>
              <a:miter lim="800000"/>
              <a:headEnd/>
              <a:tailEnd/>
            </a:ln>
          </p:spPr>
          <p:txBody>
            <a:bodyPr wrap="square">
              <a:spAutoFit/>
            </a:bodyPr>
            <a:lstStyle/>
            <a:p>
              <a:pPr algn="ctr" defTabSz="912265">
                <a:spcBef>
                  <a:spcPct val="10000"/>
                </a:spcBef>
                <a:defRPr/>
              </a:pPr>
              <a:r>
                <a:rPr lang="ja-JP" altLang="en-US" sz="1400" kern="0" dirty="0">
                  <a:solidFill>
                    <a:srgbClr val="FFFFFF"/>
                  </a:solidFill>
                  <a:latin typeface="微软雅黑" pitchFamily="34" charset="-122"/>
                  <a:ea typeface="微软雅黑" pitchFamily="34" charset="-122"/>
                </a:rPr>
                <a:t>設</a:t>
              </a:r>
              <a:r>
                <a:rPr lang="ja-JP" altLang="en-US" sz="1400" kern="0" dirty="0" smtClean="0">
                  <a:solidFill>
                    <a:srgbClr val="FFFFFF"/>
                  </a:solidFill>
                  <a:latin typeface="微软雅黑" pitchFamily="34" charset="-122"/>
                  <a:ea typeface="微软雅黑" pitchFamily="34" charset="-122"/>
                </a:rPr>
                <a:t>計</a:t>
              </a:r>
              <a:endParaRPr lang="en-US" altLang="ja-JP" sz="1400" kern="0" dirty="0" smtClean="0">
                <a:solidFill>
                  <a:srgbClr val="FFFFFF"/>
                </a:solidFill>
                <a:latin typeface="微软雅黑" pitchFamily="34" charset="-122"/>
                <a:ea typeface="微软雅黑" pitchFamily="34" charset="-122"/>
              </a:endParaRPr>
            </a:p>
            <a:p>
              <a:pPr algn="ctr" defTabSz="912265">
                <a:spcBef>
                  <a:spcPct val="10000"/>
                </a:spcBef>
                <a:defRPr/>
              </a:pPr>
              <a:r>
                <a:rPr lang="ja-JP" altLang="en-US" sz="1400" kern="0" dirty="0" smtClean="0">
                  <a:solidFill>
                    <a:srgbClr val="FFFFFF"/>
                  </a:solidFill>
                  <a:latin typeface="微软雅黑" pitchFamily="34" charset="-122"/>
                  <a:ea typeface="微软雅黑" pitchFamily="34" charset="-122"/>
                </a:rPr>
                <a:t>サービス</a:t>
              </a:r>
              <a:endParaRPr lang="en-US" altLang="zh-CN" sz="1400" kern="0" dirty="0">
                <a:solidFill>
                  <a:srgbClr val="FFFFFF"/>
                </a:solidFill>
                <a:latin typeface="微软雅黑" pitchFamily="34" charset="-122"/>
                <a:ea typeface="微软雅黑" pitchFamily="34" charset="-122"/>
              </a:endParaRPr>
            </a:p>
          </p:txBody>
        </p:sp>
        <p:sp>
          <p:nvSpPr>
            <p:cNvPr id="30" name="Oval 16"/>
            <p:cNvSpPr>
              <a:spLocks noChangeArrowheads="1"/>
            </p:cNvSpPr>
            <p:nvPr/>
          </p:nvSpPr>
          <p:spPr bwMode="auto">
            <a:xfrm>
              <a:off x="3123521" y="3528005"/>
              <a:ext cx="785120" cy="771752"/>
            </a:xfrm>
            <a:prstGeom prst="ellipse">
              <a:avLst/>
            </a:prstGeom>
            <a:ln>
              <a:headEnd/>
              <a:tailEnd/>
            </a:ln>
          </p:spPr>
          <p:style>
            <a:lnRef idx="3">
              <a:schemeClr val="lt1"/>
            </a:lnRef>
            <a:fillRef idx="1">
              <a:schemeClr val="accent6"/>
            </a:fillRef>
            <a:effectRef idx="1">
              <a:schemeClr val="accent6"/>
            </a:effectRef>
            <a:fontRef idx="minor">
              <a:schemeClr val="lt1"/>
            </a:fontRef>
          </p:style>
          <p:txBody>
            <a:bodyPr wrap="none" anchor="ctr"/>
            <a:lstStyle/>
            <a:p>
              <a:pPr algn="ctr" defTabSz="912265">
                <a:defRPr/>
              </a:pPr>
              <a:endParaRPr lang="zh-CN" altLang="en-US" sz="1400" kern="0" dirty="0">
                <a:solidFill>
                  <a:prstClr val="black"/>
                </a:solidFill>
                <a:latin typeface="微软雅黑" panose="020B0503020204020204" pitchFamily="34" charset="-122"/>
                <a:ea typeface="微软雅黑" panose="020B0503020204020204" pitchFamily="34" charset="-122"/>
              </a:endParaRPr>
            </a:p>
          </p:txBody>
        </p:sp>
        <p:sp>
          <p:nvSpPr>
            <p:cNvPr id="31" name="Text Box 17"/>
            <p:cNvSpPr txBox="1">
              <a:spLocks noChangeArrowheads="1"/>
            </p:cNvSpPr>
            <p:nvPr/>
          </p:nvSpPr>
          <p:spPr bwMode="auto">
            <a:xfrm>
              <a:off x="3174930" y="3620681"/>
              <a:ext cx="665162" cy="644083"/>
            </a:xfrm>
            <a:prstGeom prst="rect">
              <a:avLst/>
            </a:prstGeom>
            <a:noFill/>
            <a:ln w="9525">
              <a:noFill/>
              <a:miter lim="800000"/>
              <a:headEnd/>
              <a:tailEnd/>
            </a:ln>
          </p:spPr>
          <p:txBody>
            <a:bodyPr>
              <a:spAutoFit/>
            </a:bodyPr>
            <a:lstStyle/>
            <a:p>
              <a:pPr algn="ctr" defTabSz="912265">
                <a:spcBef>
                  <a:spcPct val="10000"/>
                </a:spcBef>
                <a:defRPr/>
              </a:pPr>
              <a:r>
                <a:rPr lang="en-US" altLang="ja-JP" sz="1400" kern="0" dirty="0">
                  <a:solidFill>
                    <a:srgbClr val="000000"/>
                  </a:solidFill>
                  <a:latin typeface="微软雅黑" pitchFamily="34" charset="-122"/>
                  <a:ea typeface="微软雅黑" pitchFamily="34" charset="-122"/>
                </a:rPr>
                <a:t>MASK</a:t>
              </a:r>
              <a:endParaRPr lang="zh-CN" altLang="en-US" sz="1400" kern="0" dirty="0">
                <a:solidFill>
                  <a:srgbClr val="000000"/>
                </a:solidFill>
                <a:latin typeface="微软雅黑" pitchFamily="34" charset="-122"/>
                <a:ea typeface="微软雅黑" pitchFamily="34" charset="-122"/>
              </a:endParaRPr>
            </a:p>
            <a:p>
              <a:pPr algn="ctr" defTabSz="912265">
                <a:spcBef>
                  <a:spcPct val="10000"/>
                </a:spcBef>
                <a:defRPr/>
              </a:pPr>
              <a:r>
                <a:rPr lang="en-US" altLang="ja-JP" sz="1400" kern="0" dirty="0">
                  <a:solidFill>
                    <a:srgbClr val="C00000"/>
                  </a:solidFill>
                  <a:latin typeface="微软雅黑" pitchFamily="34" charset="-122"/>
                  <a:ea typeface="微软雅黑" pitchFamily="34" charset="-122"/>
                  <a:cs typeface="Arial Unicode MS"/>
                </a:rPr>
                <a:t>2</a:t>
              </a:r>
              <a:r>
                <a:rPr lang="ja-JP" altLang="en-US" sz="1400" kern="0" dirty="0">
                  <a:latin typeface="微软雅黑" pitchFamily="34" charset="-122"/>
                  <a:ea typeface="微软雅黑" pitchFamily="34" charset="-122"/>
                  <a:cs typeface="Arial Unicode MS"/>
                </a:rPr>
                <a:t>社</a:t>
              </a:r>
              <a:endParaRPr lang="zh-CN" altLang="en-US" sz="1400" kern="0" dirty="0">
                <a:latin typeface="微软雅黑" pitchFamily="34" charset="-122"/>
                <a:ea typeface="微软雅黑" pitchFamily="34" charset="-122"/>
              </a:endParaRPr>
            </a:p>
          </p:txBody>
        </p:sp>
        <p:sp>
          <p:nvSpPr>
            <p:cNvPr id="32" name="Oval 19"/>
            <p:cNvSpPr>
              <a:spLocks noChangeArrowheads="1"/>
            </p:cNvSpPr>
            <p:nvPr/>
          </p:nvSpPr>
          <p:spPr bwMode="auto">
            <a:xfrm>
              <a:off x="1735588" y="2153244"/>
              <a:ext cx="1206956" cy="1186404"/>
            </a:xfrm>
            <a:prstGeom prst="ellipse">
              <a:avLst/>
            </a:prstGeom>
            <a:ln>
              <a:headEnd/>
              <a:tailEnd/>
            </a:ln>
          </p:spPr>
          <p:style>
            <a:lnRef idx="3">
              <a:schemeClr val="lt1"/>
            </a:lnRef>
            <a:fillRef idx="1">
              <a:schemeClr val="accent2"/>
            </a:fillRef>
            <a:effectRef idx="1">
              <a:schemeClr val="accent2"/>
            </a:effectRef>
            <a:fontRef idx="minor">
              <a:schemeClr val="lt1"/>
            </a:fontRef>
          </p:style>
          <p:txBody>
            <a:bodyPr wrap="none" anchor="ctr"/>
            <a:lstStyle/>
            <a:p>
              <a:pPr algn="ctr" defTabSz="912265">
                <a:defRPr/>
              </a:pPr>
              <a:endParaRPr lang="zh-CN" altLang="en-US" sz="1400" kern="0" dirty="0">
                <a:solidFill>
                  <a:prstClr val="white"/>
                </a:solidFill>
                <a:latin typeface="微软雅黑" panose="020B0503020204020204" pitchFamily="34" charset="-122"/>
                <a:ea typeface="微软雅黑" panose="020B0503020204020204" pitchFamily="34" charset="-122"/>
              </a:endParaRPr>
            </a:p>
          </p:txBody>
        </p:sp>
        <p:sp>
          <p:nvSpPr>
            <p:cNvPr id="33" name="Text Box 20"/>
            <p:cNvSpPr txBox="1">
              <a:spLocks noChangeArrowheads="1"/>
            </p:cNvSpPr>
            <p:nvPr/>
          </p:nvSpPr>
          <p:spPr bwMode="auto">
            <a:xfrm>
              <a:off x="1702284" y="2478272"/>
              <a:ext cx="1327150" cy="669555"/>
            </a:xfrm>
            <a:prstGeom prst="rect">
              <a:avLst/>
            </a:prstGeom>
            <a:noFill/>
            <a:ln w="9525">
              <a:noFill/>
              <a:miter lim="800000"/>
              <a:headEnd/>
              <a:tailEnd/>
            </a:ln>
            <a:effectLst/>
          </p:spPr>
          <p:txBody>
            <a:bodyPr>
              <a:spAutoFit/>
            </a:bodyPr>
            <a:lstStyle/>
            <a:p>
              <a:pPr algn="ctr" defTabSz="912265">
                <a:spcBef>
                  <a:spcPct val="20000"/>
                </a:spcBef>
                <a:defRPr/>
              </a:pPr>
              <a:r>
                <a:rPr lang="ja-JP" altLang="en-US" sz="1400" kern="0" dirty="0" smtClean="0">
                  <a:solidFill>
                    <a:prstClr val="white"/>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チップ</a:t>
              </a:r>
              <a:r>
                <a:rPr lang="ja-JP" altLang="en-US" sz="1400" kern="0" dirty="0">
                  <a:solidFill>
                    <a:prstClr val="white"/>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設計</a:t>
              </a:r>
              <a:endParaRPr lang="zh-CN" altLang="en-US" sz="1400" kern="0" dirty="0">
                <a:solidFill>
                  <a:prstClr val="white"/>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a:p>
              <a:pPr algn="ctr" defTabSz="912265">
                <a:spcBef>
                  <a:spcPct val="20000"/>
                </a:spcBef>
                <a:defRPr/>
              </a:pPr>
              <a:r>
                <a:rPr lang="en-US" altLang="zh-CN" sz="1400" kern="0" dirty="0" smtClean="0">
                  <a:solidFill>
                    <a:prstClr val="white"/>
                  </a:solidFill>
                  <a:latin typeface="微软雅黑" panose="020B0503020204020204" pitchFamily="34" charset="-122"/>
                  <a:ea typeface="微软雅黑" panose="020B0503020204020204" pitchFamily="34" charset="-122"/>
                  <a:cs typeface="Arial Unicode MS" pitchFamily="34" charset="-122"/>
                </a:rPr>
                <a:t>108</a:t>
              </a:r>
              <a:r>
                <a:rPr lang="ja-JP" altLang="en-US" sz="1400" kern="0" dirty="0">
                  <a:solidFill>
                    <a:prstClr val="white"/>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社</a:t>
              </a:r>
              <a:endParaRPr lang="zh-CN" altLang="en-US" sz="1400" kern="0" dirty="0">
                <a:solidFill>
                  <a:prstClr val="white"/>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p:txBody>
        </p:sp>
        <p:sp>
          <p:nvSpPr>
            <p:cNvPr id="34" name="Oval 22"/>
            <p:cNvSpPr>
              <a:spLocks noChangeArrowheads="1"/>
            </p:cNvSpPr>
            <p:nvPr/>
          </p:nvSpPr>
          <p:spPr bwMode="auto">
            <a:xfrm>
              <a:off x="5960599" y="3102890"/>
              <a:ext cx="1025980" cy="1008509"/>
            </a:xfrm>
            <a:prstGeom prst="ellipse">
              <a:avLst/>
            </a:prstGeom>
            <a:ln>
              <a:headEnd/>
              <a:tailEnd/>
            </a:ln>
          </p:spPr>
          <p:style>
            <a:lnRef idx="3">
              <a:schemeClr val="lt1"/>
            </a:lnRef>
            <a:fillRef idx="1">
              <a:schemeClr val="accent6"/>
            </a:fillRef>
            <a:effectRef idx="1">
              <a:schemeClr val="accent6"/>
            </a:effectRef>
            <a:fontRef idx="minor">
              <a:schemeClr val="lt1"/>
            </a:fontRef>
          </p:style>
          <p:txBody>
            <a:bodyPr wrap="none" anchor="ctr"/>
            <a:lstStyle/>
            <a:p>
              <a:pPr algn="ctr" defTabSz="912265">
                <a:defRPr/>
              </a:pPr>
              <a:endParaRPr lang="zh-CN" altLang="en-US" sz="1400" kern="0" dirty="0">
                <a:solidFill>
                  <a:prstClr val="black"/>
                </a:solidFill>
                <a:latin typeface="微软雅黑" panose="020B0503020204020204" pitchFamily="34" charset="-122"/>
                <a:ea typeface="微软雅黑" panose="020B0503020204020204" pitchFamily="34" charset="-122"/>
              </a:endParaRPr>
            </a:p>
          </p:txBody>
        </p:sp>
        <p:sp>
          <p:nvSpPr>
            <p:cNvPr id="35" name="Text Box 23"/>
            <p:cNvSpPr txBox="1">
              <a:spLocks noChangeArrowheads="1"/>
            </p:cNvSpPr>
            <p:nvPr/>
          </p:nvSpPr>
          <p:spPr bwMode="auto">
            <a:xfrm>
              <a:off x="5936578" y="3378043"/>
              <a:ext cx="1085850" cy="644083"/>
            </a:xfrm>
            <a:prstGeom prst="rect">
              <a:avLst/>
            </a:prstGeom>
            <a:noFill/>
            <a:ln w="9525">
              <a:noFill/>
              <a:miter lim="800000"/>
              <a:headEnd/>
              <a:tailEnd/>
            </a:ln>
          </p:spPr>
          <p:txBody>
            <a:bodyPr>
              <a:spAutoFit/>
            </a:bodyPr>
            <a:lstStyle/>
            <a:p>
              <a:pPr algn="ctr" defTabSz="912265">
                <a:spcBef>
                  <a:spcPct val="10000"/>
                </a:spcBef>
                <a:defRPr/>
              </a:pPr>
              <a:r>
                <a:rPr lang="ja-JP" altLang="en-US" sz="1400" kern="0" dirty="0" smtClean="0">
                  <a:solidFill>
                    <a:srgbClr val="C00000"/>
                  </a:solidFill>
                  <a:latin typeface="微软雅黑" pitchFamily="34" charset="-122"/>
                  <a:ea typeface="微软雅黑" pitchFamily="34" charset="-122"/>
                  <a:cs typeface="Arial Unicode MS"/>
                </a:rPr>
                <a:t>包装テスト</a:t>
              </a:r>
              <a:endParaRPr lang="en-US" altLang="ja-JP" sz="1400" kern="0" dirty="0" smtClean="0">
                <a:solidFill>
                  <a:srgbClr val="C00000"/>
                </a:solidFill>
                <a:latin typeface="微软雅黑" pitchFamily="34" charset="-122"/>
                <a:ea typeface="微软雅黑" pitchFamily="34" charset="-122"/>
                <a:cs typeface="Arial Unicode MS"/>
              </a:endParaRPr>
            </a:p>
            <a:p>
              <a:pPr algn="ctr" defTabSz="912265">
                <a:spcBef>
                  <a:spcPct val="10000"/>
                </a:spcBef>
                <a:defRPr/>
              </a:pPr>
              <a:r>
                <a:rPr lang="en-US" altLang="zh-CN" sz="1400" kern="0" dirty="0" smtClean="0">
                  <a:solidFill>
                    <a:srgbClr val="C00000"/>
                  </a:solidFill>
                  <a:latin typeface="微软雅黑" pitchFamily="34" charset="-122"/>
                  <a:ea typeface="微软雅黑" pitchFamily="34" charset="-122"/>
                  <a:cs typeface="Arial Unicode MS"/>
                </a:rPr>
                <a:t>9</a:t>
              </a:r>
              <a:r>
                <a:rPr lang="ja-JP" altLang="en-US" sz="1400" kern="0" dirty="0">
                  <a:solidFill>
                    <a:srgbClr val="000000"/>
                  </a:solidFill>
                  <a:latin typeface="微软雅黑" pitchFamily="34" charset="-122"/>
                  <a:ea typeface="微软雅黑" pitchFamily="34" charset="-122"/>
                </a:rPr>
                <a:t>社</a:t>
              </a:r>
              <a:endParaRPr lang="zh-CN" altLang="en-US" sz="1400" kern="0" dirty="0">
                <a:solidFill>
                  <a:srgbClr val="000000"/>
                </a:solidFill>
                <a:latin typeface="微软雅黑" pitchFamily="34" charset="-122"/>
                <a:ea typeface="微软雅黑" pitchFamily="34" charset="-122"/>
              </a:endParaRPr>
            </a:p>
          </p:txBody>
        </p:sp>
        <p:sp>
          <p:nvSpPr>
            <p:cNvPr id="36" name="AutoShape 25"/>
            <p:cNvSpPr>
              <a:spLocks noChangeArrowheads="1"/>
            </p:cNvSpPr>
            <p:nvPr/>
          </p:nvSpPr>
          <p:spPr bwMode="auto">
            <a:xfrm>
              <a:off x="5165295" y="1993212"/>
              <a:ext cx="1268168" cy="652718"/>
            </a:xfrm>
            <a:prstGeom prst="roundRect">
              <a:avLst>
                <a:gd name="adj" fmla="val 16667"/>
              </a:avLst>
            </a:prstGeom>
            <a:ln>
              <a:headEnd/>
              <a:tailEnd/>
            </a:ln>
          </p:spPr>
          <p:style>
            <a:lnRef idx="3">
              <a:schemeClr val="lt1"/>
            </a:lnRef>
            <a:fillRef idx="1">
              <a:schemeClr val="accent1"/>
            </a:fillRef>
            <a:effectRef idx="1">
              <a:schemeClr val="accent1"/>
            </a:effectRef>
            <a:fontRef idx="minor">
              <a:schemeClr val="lt1"/>
            </a:fontRef>
          </p:style>
          <p:txBody>
            <a:bodyPr wrap="none" anchor="ctr"/>
            <a:lstStyle/>
            <a:p>
              <a:pPr algn="ctr" defTabSz="912265">
                <a:defRPr/>
              </a:pPr>
              <a:endParaRPr lang="zh-CN" altLang="en-US" sz="1400" kern="0" dirty="0">
                <a:solidFill>
                  <a:prstClr val="black"/>
                </a:solidFill>
                <a:latin typeface="微软雅黑" panose="020B0503020204020204" pitchFamily="34" charset="-122"/>
                <a:ea typeface="微软雅黑" panose="020B0503020204020204" pitchFamily="34" charset="-122"/>
              </a:endParaRPr>
            </a:p>
          </p:txBody>
        </p:sp>
        <p:sp>
          <p:nvSpPr>
            <p:cNvPr id="37" name="Text Box 26"/>
            <p:cNvSpPr txBox="1">
              <a:spLocks noChangeArrowheads="1"/>
            </p:cNvSpPr>
            <p:nvPr/>
          </p:nvSpPr>
          <p:spPr bwMode="auto">
            <a:xfrm>
              <a:off x="5178499" y="2046083"/>
              <a:ext cx="1268412" cy="656819"/>
            </a:xfrm>
            <a:prstGeom prst="rect">
              <a:avLst/>
            </a:prstGeom>
            <a:noFill/>
            <a:ln>
              <a:noFill/>
              <a:headEnd/>
              <a:tailEnd/>
            </a:ln>
          </p:spPr>
          <p:style>
            <a:lnRef idx="3">
              <a:schemeClr val="lt1"/>
            </a:lnRef>
            <a:fillRef idx="1">
              <a:schemeClr val="accent1"/>
            </a:fillRef>
            <a:effectRef idx="1">
              <a:schemeClr val="accent1"/>
            </a:effectRef>
            <a:fontRef idx="minor">
              <a:schemeClr val="lt1"/>
            </a:fontRef>
          </p:style>
          <p:txBody>
            <a:bodyPr>
              <a:spAutoFit/>
            </a:bodyPr>
            <a:lstStyle/>
            <a:p>
              <a:pPr algn="ctr" defTabSz="912265">
                <a:spcBef>
                  <a:spcPct val="15000"/>
                </a:spcBef>
                <a:defRPr/>
              </a:pPr>
              <a:r>
                <a:rPr lang="ja-JP" altLang="en-US" sz="1400" kern="0" dirty="0" smtClean="0">
                  <a:solidFill>
                    <a:prstClr val="white"/>
                  </a:solidFill>
                  <a:latin typeface="微软雅黑" panose="020B0503020204020204" pitchFamily="34" charset="-122"/>
                  <a:ea typeface="微软雅黑" panose="020B0503020204020204" pitchFamily="34" charset="-122"/>
                </a:rPr>
                <a:t>材料＆設備</a:t>
              </a:r>
              <a:endParaRPr lang="zh-CN" altLang="en-US" sz="1400" kern="0" dirty="0">
                <a:solidFill>
                  <a:prstClr val="white"/>
                </a:solidFill>
                <a:latin typeface="微软雅黑" panose="020B0503020204020204" pitchFamily="34" charset="-122"/>
                <a:ea typeface="微软雅黑" panose="020B0503020204020204" pitchFamily="34" charset="-122"/>
              </a:endParaRPr>
            </a:p>
            <a:p>
              <a:pPr algn="ctr" defTabSz="912265">
                <a:spcBef>
                  <a:spcPct val="15000"/>
                </a:spcBef>
                <a:defRPr/>
              </a:pPr>
              <a:r>
                <a:rPr lang="en-US" altLang="zh-CN" sz="1400" kern="0" dirty="0" smtClean="0">
                  <a:solidFill>
                    <a:prstClr val="white"/>
                  </a:solidFill>
                  <a:latin typeface="微软雅黑" panose="020B0503020204020204" pitchFamily="34" charset="-122"/>
                  <a:ea typeface="微软雅黑" panose="020B0503020204020204" pitchFamily="34" charset="-122"/>
                  <a:cs typeface="Arial Unicode MS" pitchFamily="34" charset="-122"/>
                </a:rPr>
                <a:t>39</a:t>
              </a:r>
              <a:r>
                <a:rPr lang="ja-JP" altLang="en-US" sz="1400" kern="0" dirty="0">
                  <a:solidFill>
                    <a:prstClr val="white"/>
                  </a:solidFill>
                  <a:latin typeface="微软雅黑" panose="020B0503020204020204" pitchFamily="34" charset="-122"/>
                  <a:ea typeface="微软雅黑" panose="020B0503020204020204" pitchFamily="34" charset="-122"/>
                </a:rPr>
                <a:t>社</a:t>
              </a:r>
              <a:endParaRPr lang="zh-CN" altLang="en-US" sz="1400" kern="0" dirty="0">
                <a:solidFill>
                  <a:prstClr val="white"/>
                </a:solidFill>
                <a:latin typeface="微软雅黑" panose="020B0503020204020204" pitchFamily="34" charset="-122"/>
                <a:ea typeface="微软雅黑" panose="020B0503020204020204" pitchFamily="34" charset="-122"/>
              </a:endParaRPr>
            </a:p>
          </p:txBody>
        </p:sp>
        <p:sp>
          <p:nvSpPr>
            <p:cNvPr id="38" name="Oval 28"/>
            <p:cNvSpPr>
              <a:spLocks noChangeArrowheads="1"/>
            </p:cNvSpPr>
            <p:nvPr/>
          </p:nvSpPr>
          <p:spPr bwMode="auto">
            <a:xfrm>
              <a:off x="7348531" y="3280785"/>
              <a:ext cx="723907" cy="711580"/>
            </a:xfrm>
            <a:prstGeom prst="ellipse">
              <a:avLst/>
            </a:prstGeom>
            <a:ln>
              <a:headEnd/>
              <a:tailEnd/>
            </a:ln>
          </p:spPr>
          <p:style>
            <a:lnRef idx="3">
              <a:schemeClr val="lt1"/>
            </a:lnRef>
            <a:fillRef idx="1">
              <a:schemeClr val="accent6"/>
            </a:fillRef>
            <a:effectRef idx="1">
              <a:schemeClr val="accent6"/>
            </a:effectRef>
            <a:fontRef idx="minor">
              <a:schemeClr val="lt1"/>
            </a:fontRef>
          </p:style>
          <p:txBody>
            <a:bodyPr wrap="none" anchor="ctr"/>
            <a:lstStyle/>
            <a:p>
              <a:pPr algn="ctr" defTabSz="912265">
                <a:defRPr/>
              </a:pPr>
              <a:endParaRPr lang="zh-CN" altLang="en-US" sz="1400" kern="0" dirty="0">
                <a:solidFill>
                  <a:prstClr val="black"/>
                </a:solidFill>
                <a:latin typeface="微软雅黑" panose="020B0503020204020204" pitchFamily="34" charset="-122"/>
                <a:ea typeface="微软雅黑" panose="020B0503020204020204" pitchFamily="34" charset="-122"/>
              </a:endParaRPr>
            </a:p>
          </p:txBody>
        </p:sp>
        <p:sp>
          <p:nvSpPr>
            <p:cNvPr id="39" name="Text Box 29"/>
            <p:cNvSpPr txBox="1">
              <a:spLocks noChangeArrowheads="1"/>
            </p:cNvSpPr>
            <p:nvPr/>
          </p:nvSpPr>
          <p:spPr bwMode="auto">
            <a:xfrm>
              <a:off x="7360485" y="3335653"/>
              <a:ext cx="671512" cy="644083"/>
            </a:xfrm>
            <a:prstGeom prst="rect">
              <a:avLst/>
            </a:prstGeom>
            <a:noFill/>
            <a:ln w="9525">
              <a:noFill/>
              <a:miter lim="800000"/>
              <a:headEnd/>
              <a:tailEnd/>
            </a:ln>
          </p:spPr>
          <p:txBody>
            <a:bodyPr wrap="square">
              <a:spAutoFit/>
            </a:bodyPr>
            <a:lstStyle/>
            <a:p>
              <a:pPr algn="ctr" defTabSz="912265">
                <a:spcBef>
                  <a:spcPct val="10000"/>
                </a:spcBef>
                <a:defRPr/>
              </a:pPr>
              <a:r>
                <a:rPr lang="en-US" altLang="zh-CN" sz="1400" kern="0" dirty="0">
                  <a:solidFill>
                    <a:srgbClr val="000000"/>
                  </a:solidFill>
                  <a:latin typeface="微软雅黑" pitchFamily="34" charset="-122"/>
                  <a:ea typeface="微软雅黑" pitchFamily="34" charset="-122"/>
                </a:rPr>
                <a:t>IC</a:t>
              </a:r>
            </a:p>
            <a:p>
              <a:pPr algn="ctr" defTabSz="912265">
                <a:spcBef>
                  <a:spcPct val="10000"/>
                </a:spcBef>
                <a:defRPr/>
              </a:pPr>
              <a:r>
                <a:rPr lang="ja-JP" altLang="en-US" sz="1400" kern="0" dirty="0" smtClean="0">
                  <a:solidFill>
                    <a:srgbClr val="000000"/>
                  </a:solidFill>
                  <a:latin typeface="微软雅黑" pitchFamily="34" charset="-122"/>
                  <a:ea typeface="微软雅黑" pitchFamily="34" charset="-122"/>
                </a:rPr>
                <a:t>商品</a:t>
              </a:r>
              <a:endParaRPr lang="zh-CN" altLang="en-US" sz="1400" kern="0" dirty="0">
                <a:solidFill>
                  <a:srgbClr val="000000"/>
                </a:solidFill>
                <a:latin typeface="微软雅黑" pitchFamily="34" charset="-122"/>
                <a:ea typeface="微软雅黑" pitchFamily="34" charset="-122"/>
              </a:endParaRPr>
            </a:p>
          </p:txBody>
        </p:sp>
        <p:sp>
          <p:nvSpPr>
            <p:cNvPr id="40" name="Line 30"/>
            <p:cNvSpPr>
              <a:spLocks noChangeShapeType="1"/>
            </p:cNvSpPr>
            <p:nvPr/>
          </p:nvSpPr>
          <p:spPr bwMode="auto">
            <a:xfrm>
              <a:off x="1614488" y="2211660"/>
              <a:ext cx="242887" cy="177800"/>
            </a:xfrm>
            <a:prstGeom prst="line">
              <a:avLst/>
            </a:prstGeom>
            <a:noFill/>
            <a:ln w="38100" cap="flat" cmpd="sng" algn="ctr">
              <a:solidFill>
                <a:sysClr val="window" lastClr="FFFFFF">
                  <a:lumMod val="65000"/>
                </a:sysClr>
              </a:solidFill>
              <a:prstDash val="solid"/>
              <a:headEnd/>
              <a:tailEnd type="triangle" w="med" len="sm"/>
            </a:ln>
            <a:effectLst>
              <a:outerShdw blurRad="40000" dist="23000" dir="5400000" rotWithShape="0">
                <a:srgbClr val="000000">
                  <a:alpha val="35000"/>
                </a:srgbClr>
              </a:outerShdw>
            </a:effectLst>
          </p:spPr>
          <p:txBody>
            <a:bodyPr/>
            <a:lstStyle/>
            <a:p>
              <a:pPr algn="ctr" defTabSz="912265">
                <a:defRPr/>
              </a:pPr>
              <a:endParaRPr lang="zh-CN" altLang="en-US" sz="1400" kern="0" dirty="0">
                <a:solidFill>
                  <a:prstClr val="black"/>
                </a:solidFill>
                <a:latin typeface="微软雅黑" panose="020B0503020204020204" pitchFamily="34" charset="-122"/>
                <a:ea typeface="微软雅黑" panose="020B0503020204020204" pitchFamily="34" charset="-122"/>
              </a:endParaRPr>
            </a:p>
          </p:txBody>
        </p:sp>
        <p:sp>
          <p:nvSpPr>
            <p:cNvPr id="41" name="Line 31"/>
            <p:cNvSpPr>
              <a:spLocks noChangeShapeType="1"/>
            </p:cNvSpPr>
            <p:nvPr/>
          </p:nvSpPr>
          <p:spPr bwMode="auto">
            <a:xfrm flipH="1">
              <a:off x="2338388" y="1914798"/>
              <a:ext cx="1587" cy="238125"/>
            </a:xfrm>
            <a:prstGeom prst="line">
              <a:avLst/>
            </a:prstGeom>
            <a:noFill/>
            <a:ln w="38100" cap="flat" cmpd="sng" algn="ctr">
              <a:solidFill>
                <a:sysClr val="window" lastClr="FFFFFF">
                  <a:lumMod val="65000"/>
                </a:sysClr>
              </a:solidFill>
              <a:prstDash val="solid"/>
              <a:headEnd/>
              <a:tailEnd type="triangle" w="med" len="sm"/>
            </a:ln>
            <a:effectLst>
              <a:outerShdw blurRad="40000" dist="23000" dir="5400000" rotWithShape="0">
                <a:srgbClr val="000000">
                  <a:alpha val="35000"/>
                </a:srgbClr>
              </a:outerShdw>
            </a:effectLst>
          </p:spPr>
          <p:txBody>
            <a:bodyPr/>
            <a:lstStyle/>
            <a:p>
              <a:pPr algn="ctr" defTabSz="912265">
                <a:defRPr/>
              </a:pPr>
              <a:endParaRPr lang="zh-CN" altLang="en-US" sz="1400" kern="0" dirty="0">
                <a:solidFill>
                  <a:prstClr val="black"/>
                </a:solidFill>
                <a:latin typeface="微软雅黑" panose="020B0503020204020204" pitchFamily="34" charset="-122"/>
                <a:ea typeface="微软雅黑" panose="020B0503020204020204" pitchFamily="34" charset="-122"/>
              </a:endParaRPr>
            </a:p>
          </p:txBody>
        </p:sp>
        <p:sp>
          <p:nvSpPr>
            <p:cNvPr id="42" name="Line 32"/>
            <p:cNvSpPr>
              <a:spLocks noChangeShapeType="1"/>
            </p:cNvSpPr>
            <p:nvPr/>
          </p:nvSpPr>
          <p:spPr bwMode="auto">
            <a:xfrm flipH="1">
              <a:off x="2820988" y="2213248"/>
              <a:ext cx="184150" cy="177800"/>
            </a:xfrm>
            <a:prstGeom prst="line">
              <a:avLst/>
            </a:prstGeom>
            <a:noFill/>
            <a:ln w="38100" cap="flat" cmpd="sng" algn="ctr">
              <a:solidFill>
                <a:sysClr val="window" lastClr="FFFFFF">
                  <a:lumMod val="65000"/>
                </a:sysClr>
              </a:solidFill>
              <a:prstDash val="solid"/>
              <a:headEnd/>
              <a:tailEnd type="triangle" w="med" len="sm"/>
            </a:ln>
            <a:effectLst>
              <a:outerShdw blurRad="40000" dist="23000" dir="5400000" rotWithShape="0">
                <a:srgbClr val="000000">
                  <a:alpha val="35000"/>
                </a:srgbClr>
              </a:outerShdw>
            </a:effectLst>
          </p:spPr>
          <p:txBody>
            <a:bodyPr/>
            <a:lstStyle/>
            <a:p>
              <a:pPr algn="ctr" defTabSz="912265">
                <a:defRPr/>
              </a:pPr>
              <a:endParaRPr lang="zh-CN" altLang="en-US" sz="1400" kern="0" dirty="0">
                <a:solidFill>
                  <a:prstClr val="black"/>
                </a:solidFill>
                <a:latin typeface="微软雅黑" panose="020B0503020204020204" pitchFamily="34" charset="-122"/>
                <a:ea typeface="微软雅黑" panose="020B0503020204020204" pitchFamily="34" charset="-122"/>
              </a:endParaRPr>
            </a:p>
          </p:txBody>
        </p:sp>
        <p:sp>
          <p:nvSpPr>
            <p:cNvPr id="43" name="Freeform 33"/>
            <p:cNvSpPr>
              <a:spLocks/>
            </p:cNvSpPr>
            <p:nvPr/>
          </p:nvSpPr>
          <p:spPr bwMode="auto">
            <a:xfrm>
              <a:off x="2398713" y="3338785"/>
              <a:ext cx="725487" cy="711200"/>
            </a:xfrm>
            <a:custGeom>
              <a:avLst/>
              <a:gdLst/>
              <a:ahLst/>
              <a:cxnLst>
                <a:cxn ang="0">
                  <a:pos x="0" y="0"/>
                </a:cxn>
                <a:cxn ang="0">
                  <a:pos x="227" y="544"/>
                </a:cxn>
                <a:cxn ang="0">
                  <a:pos x="771" y="544"/>
                </a:cxn>
              </a:cxnLst>
              <a:rect l="0" t="0" r="r" b="b"/>
              <a:pathLst>
                <a:path w="771" h="544">
                  <a:moveTo>
                    <a:pt x="0" y="0"/>
                  </a:moveTo>
                  <a:lnTo>
                    <a:pt x="227" y="544"/>
                  </a:lnTo>
                  <a:lnTo>
                    <a:pt x="771" y="544"/>
                  </a:lnTo>
                </a:path>
              </a:pathLst>
            </a:custGeom>
            <a:noFill/>
            <a:ln w="38100" cap="flat" cmpd="sng" algn="ctr">
              <a:solidFill>
                <a:sysClr val="window" lastClr="FFFFFF">
                  <a:lumMod val="65000"/>
                </a:sysClr>
              </a:solidFill>
              <a:prstDash val="solid"/>
              <a:headEnd/>
              <a:tailEnd type="triangle" w="med" len="sm"/>
            </a:ln>
            <a:effectLst>
              <a:outerShdw blurRad="40000" dist="23000" dir="5400000" rotWithShape="0">
                <a:srgbClr val="000000">
                  <a:alpha val="35000"/>
                </a:srgbClr>
              </a:outerShdw>
            </a:effectLst>
          </p:spPr>
          <p:txBody>
            <a:bodyPr/>
            <a:lstStyle/>
            <a:p>
              <a:pPr algn="ctr" defTabSz="912265">
                <a:defRPr/>
              </a:pPr>
              <a:endParaRPr lang="zh-CN" altLang="en-US" sz="1400" kern="0" dirty="0">
                <a:solidFill>
                  <a:prstClr val="black"/>
                </a:solidFill>
                <a:latin typeface="微软雅黑" panose="020B0503020204020204" pitchFamily="34" charset="-122"/>
                <a:ea typeface="微软雅黑" panose="020B0503020204020204" pitchFamily="34" charset="-122"/>
              </a:endParaRPr>
            </a:p>
          </p:txBody>
        </p:sp>
        <p:sp>
          <p:nvSpPr>
            <p:cNvPr id="44" name="Line 34"/>
            <p:cNvSpPr>
              <a:spLocks noChangeShapeType="1"/>
            </p:cNvSpPr>
            <p:nvPr/>
          </p:nvSpPr>
          <p:spPr bwMode="auto">
            <a:xfrm flipV="1">
              <a:off x="3908425" y="3754710"/>
              <a:ext cx="482600" cy="236538"/>
            </a:xfrm>
            <a:prstGeom prst="line">
              <a:avLst/>
            </a:prstGeom>
            <a:noFill/>
            <a:ln w="38100" cap="flat" cmpd="sng" algn="ctr">
              <a:solidFill>
                <a:sysClr val="window" lastClr="FFFFFF">
                  <a:lumMod val="65000"/>
                </a:sysClr>
              </a:solidFill>
              <a:prstDash val="solid"/>
              <a:headEnd/>
              <a:tailEnd type="triangle" w="med" len="sm"/>
            </a:ln>
            <a:effectLst>
              <a:outerShdw blurRad="40000" dist="23000" dir="5400000" rotWithShape="0">
                <a:srgbClr val="000000">
                  <a:alpha val="35000"/>
                </a:srgbClr>
              </a:outerShdw>
            </a:effectLst>
          </p:spPr>
          <p:txBody>
            <a:bodyPr/>
            <a:lstStyle/>
            <a:p>
              <a:pPr algn="ctr" defTabSz="912265">
                <a:defRPr/>
              </a:pPr>
              <a:endParaRPr lang="zh-CN" altLang="en-US" sz="1400" kern="0" dirty="0">
                <a:solidFill>
                  <a:prstClr val="black"/>
                </a:solidFill>
                <a:latin typeface="微软雅黑" panose="020B0503020204020204" pitchFamily="34" charset="-122"/>
                <a:ea typeface="微软雅黑" panose="020B0503020204020204" pitchFamily="34" charset="-122"/>
              </a:endParaRPr>
            </a:p>
          </p:txBody>
        </p:sp>
        <p:sp>
          <p:nvSpPr>
            <p:cNvPr id="45" name="Line 35"/>
            <p:cNvSpPr>
              <a:spLocks noChangeShapeType="1"/>
            </p:cNvSpPr>
            <p:nvPr/>
          </p:nvSpPr>
          <p:spPr bwMode="auto">
            <a:xfrm flipV="1">
              <a:off x="5599113" y="3635648"/>
              <a:ext cx="361950" cy="0"/>
            </a:xfrm>
            <a:prstGeom prst="line">
              <a:avLst/>
            </a:prstGeom>
            <a:noFill/>
            <a:ln w="38100" cap="flat" cmpd="sng" algn="ctr">
              <a:solidFill>
                <a:sysClr val="window" lastClr="FFFFFF">
                  <a:lumMod val="65000"/>
                </a:sysClr>
              </a:solidFill>
              <a:prstDash val="solid"/>
              <a:headEnd/>
              <a:tailEnd type="triangle" w="med" len="sm"/>
            </a:ln>
            <a:effectLst>
              <a:outerShdw blurRad="40000" dist="23000" dir="5400000" rotWithShape="0">
                <a:srgbClr val="000000">
                  <a:alpha val="35000"/>
                </a:srgbClr>
              </a:outerShdw>
            </a:effectLst>
          </p:spPr>
          <p:txBody>
            <a:bodyPr/>
            <a:lstStyle/>
            <a:p>
              <a:pPr algn="ctr" defTabSz="912265">
                <a:defRPr/>
              </a:pPr>
              <a:endParaRPr lang="zh-CN" altLang="en-US" sz="1400" kern="0" dirty="0">
                <a:solidFill>
                  <a:prstClr val="black"/>
                </a:solidFill>
                <a:latin typeface="微软雅黑" panose="020B0503020204020204" pitchFamily="34" charset="-122"/>
                <a:ea typeface="微软雅黑" panose="020B0503020204020204" pitchFamily="34" charset="-122"/>
              </a:endParaRPr>
            </a:p>
          </p:txBody>
        </p:sp>
        <p:sp>
          <p:nvSpPr>
            <p:cNvPr id="46" name="Line 36"/>
            <p:cNvSpPr>
              <a:spLocks noChangeShapeType="1"/>
            </p:cNvSpPr>
            <p:nvPr/>
          </p:nvSpPr>
          <p:spPr bwMode="auto">
            <a:xfrm flipV="1">
              <a:off x="6986588" y="3635648"/>
              <a:ext cx="361950" cy="0"/>
            </a:xfrm>
            <a:prstGeom prst="line">
              <a:avLst/>
            </a:prstGeom>
            <a:noFill/>
            <a:ln w="38100" cap="flat" cmpd="sng" algn="ctr">
              <a:solidFill>
                <a:sysClr val="window" lastClr="FFFFFF">
                  <a:lumMod val="65000"/>
                </a:sysClr>
              </a:solidFill>
              <a:prstDash val="solid"/>
              <a:headEnd/>
              <a:tailEnd type="triangle" w="med" len="sm"/>
            </a:ln>
            <a:effectLst>
              <a:outerShdw blurRad="40000" dist="23000" dir="5400000" rotWithShape="0">
                <a:srgbClr val="000000">
                  <a:alpha val="35000"/>
                </a:srgbClr>
              </a:outerShdw>
            </a:effectLst>
          </p:spPr>
          <p:txBody>
            <a:bodyPr/>
            <a:lstStyle/>
            <a:p>
              <a:pPr algn="ctr" defTabSz="912265">
                <a:defRPr/>
              </a:pPr>
              <a:endParaRPr lang="zh-CN" altLang="en-US" sz="1400" kern="0" dirty="0">
                <a:solidFill>
                  <a:prstClr val="black"/>
                </a:solidFill>
                <a:latin typeface="微软雅黑" panose="020B0503020204020204" pitchFamily="34" charset="-122"/>
                <a:ea typeface="微软雅黑" panose="020B0503020204020204" pitchFamily="34" charset="-122"/>
              </a:endParaRPr>
            </a:p>
          </p:txBody>
        </p:sp>
        <p:sp>
          <p:nvSpPr>
            <p:cNvPr id="47" name="Line 37"/>
            <p:cNvSpPr>
              <a:spLocks noChangeShapeType="1"/>
            </p:cNvSpPr>
            <p:nvPr/>
          </p:nvSpPr>
          <p:spPr bwMode="auto">
            <a:xfrm rot="10800000" flipH="1" flipV="1">
              <a:off x="6200775" y="2686323"/>
              <a:ext cx="123825" cy="415925"/>
            </a:xfrm>
            <a:prstGeom prst="line">
              <a:avLst/>
            </a:prstGeom>
            <a:noFill/>
            <a:ln w="38100" cap="flat" cmpd="sng" algn="ctr">
              <a:solidFill>
                <a:sysClr val="window" lastClr="FFFFFF">
                  <a:lumMod val="65000"/>
                </a:sysClr>
              </a:solidFill>
              <a:prstDash val="solid"/>
              <a:headEnd/>
              <a:tailEnd type="triangle" w="med" len="sm"/>
            </a:ln>
            <a:effectLst>
              <a:outerShdw blurRad="40000" dist="23000" dir="5400000" rotWithShape="0">
                <a:srgbClr val="000000">
                  <a:alpha val="35000"/>
                </a:srgbClr>
              </a:outerShdw>
            </a:effectLst>
          </p:spPr>
          <p:txBody>
            <a:bodyPr/>
            <a:lstStyle/>
            <a:p>
              <a:pPr algn="ctr" defTabSz="912265">
                <a:defRPr/>
              </a:pPr>
              <a:endParaRPr lang="zh-CN" altLang="en-US" sz="1400" kern="0" dirty="0">
                <a:solidFill>
                  <a:prstClr val="black"/>
                </a:solidFill>
                <a:latin typeface="微软雅黑" panose="020B0503020204020204" pitchFamily="34" charset="-122"/>
                <a:ea typeface="微软雅黑" panose="020B0503020204020204" pitchFamily="34" charset="-122"/>
              </a:endParaRPr>
            </a:p>
          </p:txBody>
        </p:sp>
        <p:sp>
          <p:nvSpPr>
            <p:cNvPr id="48" name="Line 38"/>
            <p:cNvSpPr>
              <a:spLocks noChangeShapeType="1"/>
            </p:cNvSpPr>
            <p:nvPr/>
          </p:nvSpPr>
          <p:spPr bwMode="auto">
            <a:xfrm rot="10800000" flipV="1">
              <a:off x="5237163" y="2686323"/>
              <a:ext cx="119062" cy="415925"/>
            </a:xfrm>
            <a:prstGeom prst="line">
              <a:avLst/>
            </a:prstGeom>
            <a:noFill/>
            <a:ln w="38100" cap="flat" cmpd="sng" algn="ctr">
              <a:solidFill>
                <a:sysClr val="window" lastClr="FFFFFF">
                  <a:lumMod val="65000"/>
                </a:sysClr>
              </a:solidFill>
              <a:prstDash val="solid"/>
              <a:headEnd/>
              <a:tailEnd type="triangle" w="med" len="sm"/>
            </a:ln>
            <a:effectLst>
              <a:outerShdw blurRad="40000" dist="23000" dir="5400000" rotWithShape="0">
                <a:srgbClr val="000000">
                  <a:alpha val="35000"/>
                </a:srgbClr>
              </a:outerShdw>
            </a:effectLst>
          </p:spPr>
          <p:txBody>
            <a:bodyPr/>
            <a:lstStyle/>
            <a:p>
              <a:pPr algn="ctr" defTabSz="912265">
                <a:defRPr/>
              </a:pPr>
              <a:endParaRPr lang="zh-CN" altLang="en-US" sz="1400" kern="0" dirty="0">
                <a:solidFill>
                  <a:prstClr val="black"/>
                </a:solidFill>
                <a:latin typeface="微软雅黑" panose="020B0503020204020204" pitchFamily="34" charset="-122"/>
                <a:ea typeface="微软雅黑" panose="020B0503020204020204" pitchFamily="34" charset="-122"/>
              </a:endParaRPr>
            </a:p>
          </p:txBody>
        </p:sp>
        <p:sp>
          <p:nvSpPr>
            <p:cNvPr id="49" name="Text Box 41"/>
            <p:cNvSpPr txBox="1">
              <a:spLocks noChangeArrowheads="1"/>
            </p:cNvSpPr>
            <p:nvPr/>
          </p:nvSpPr>
          <p:spPr bwMode="auto">
            <a:xfrm>
              <a:off x="4332288" y="3453024"/>
              <a:ext cx="1325562" cy="669555"/>
            </a:xfrm>
            <a:prstGeom prst="rect">
              <a:avLst/>
            </a:prstGeom>
            <a:noFill/>
            <a:ln w="9525">
              <a:noFill/>
              <a:miter lim="800000"/>
              <a:headEnd/>
              <a:tailEnd/>
            </a:ln>
            <a:effectLst/>
          </p:spPr>
          <p:txBody>
            <a:bodyPr>
              <a:spAutoFit/>
            </a:bodyPr>
            <a:lstStyle/>
            <a:p>
              <a:pPr algn="ctr" defTabSz="912265">
                <a:spcBef>
                  <a:spcPct val="20000"/>
                </a:spcBef>
                <a:defRPr/>
              </a:pPr>
              <a:r>
                <a:rPr lang="ja-JP" altLang="en-US" sz="1400" kern="0" dirty="0" smtClean="0">
                  <a:solidFill>
                    <a:prstClr val="white"/>
                  </a:solidFill>
                  <a:effectLst>
                    <a:outerShdw blurRad="38100" dist="38100" dir="2700000" algn="tl">
                      <a:srgbClr val="C0C0C0"/>
                    </a:outerShdw>
                  </a:effectLst>
                  <a:latin typeface="微软雅黑" panose="020B0503020204020204" pitchFamily="34" charset="-122"/>
                  <a:ea typeface="微软雅黑" panose="020B0503020204020204" pitchFamily="34" charset="-122"/>
                  <a:cs typeface="Arial Unicode MS" pitchFamily="34" charset="-122"/>
                </a:rPr>
                <a:t>チップ製造</a:t>
              </a:r>
              <a:endParaRPr lang="en-US" altLang="ja-JP" sz="1400" kern="0" dirty="0" smtClean="0">
                <a:solidFill>
                  <a:prstClr val="white"/>
                </a:solidFill>
                <a:effectLst>
                  <a:outerShdw blurRad="38100" dist="38100" dir="2700000" algn="tl">
                    <a:srgbClr val="C0C0C0"/>
                  </a:outerShdw>
                </a:effectLst>
                <a:latin typeface="微软雅黑" panose="020B0503020204020204" pitchFamily="34" charset="-122"/>
                <a:ea typeface="微软雅黑" panose="020B0503020204020204" pitchFamily="34" charset="-122"/>
                <a:cs typeface="Arial Unicode MS" pitchFamily="34" charset="-122"/>
              </a:endParaRPr>
            </a:p>
            <a:p>
              <a:pPr algn="ctr" defTabSz="912265">
                <a:spcBef>
                  <a:spcPct val="20000"/>
                </a:spcBef>
                <a:defRPr/>
              </a:pPr>
              <a:r>
                <a:rPr lang="en-US" altLang="ja-JP" sz="1400" kern="0" dirty="0">
                  <a:solidFill>
                    <a:prstClr val="white"/>
                  </a:solidFill>
                  <a:effectLst>
                    <a:outerShdw blurRad="38100" dist="38100" dir="2700000" algn="tl">
                      <a:srgbClr val="C0C0C0"/>
                    </a:outerShdw>
                  </a:effectLst>
                  <a:latin typeface="微软雅黑" panose="020B0503020204020204" pitchFamily="34" charset="-122"/>
                  <a:ea typeface="微软雅黑" panose="020B0503020204020204" pitchFamily="34" charset="-122"/>
                  <a:cs typeface="Arial Unicode MS" pitchFamily="34" charset="-122"/>
                </a:rPr>
                <a:t>3</a:t>
              </a:r>
              <a:r>
                <a:rPr lang="ja-JP" altLang="en-US" sz="1400" kern="0" dirty="0">
                  <a:solidFill>
                    <a:prstClr val="white"/>
                  </a:solidFill>
                  <a:effectLst>
                    <a:outerShdw blurRad="38100" dist="38100" dir="2700000" algn="tl">
                      <a:srgbClr val="C0C0C0"/>
                    </a:outerShdw>
                  </a:effectLst>
                  <a:latin typeface="微软雅黑" panose="020B0503020204020204" pitchFamily="34" charset="-122"/>
                  <a:ea typeface="微软雅黑" panose="020B0503020204020204" pitchFamily="34" charset="-122"/>
                  <a:cs typeface="Arial Unicode MS" pitchFamily="34" charset="-122"/>
                </a:rPr>
                <a:t>社</a:t>
              </a:r>
              <a:endParaRPr lang="zh-CN" altLang="en-US" sz="1400" kern="0" dirty="0">
                <a:solidFill>
                  <a:prstClr val="white"/>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p:txBody>
        </p:sp>
      </p:grpSp>
      <p:sp>
        <p:nvSpPr>
          <p:cNvPr id="50" name="TextBox 54"/>
          <p:cNvSpPr txBox="1">
            <a:spLocks noChangeArrowheads="1"/>
          </p:cNvSpPr>
          <p:nvPr/>
        </p:nvSpPr>
        <p:spPr bwMode="auto">
          <a:xfrm>
            <a:off x="4139952" y="987574"/>
            <a:ext cx="4752528" cy="1407856"/>
          </a:xfrm>
          <a:prstGeom prst="rect">
            <a:avLst/>
          </a:prstGeom>
          <a:noFill/>
          <a:ln w="9525">
            <a:noFill/>
            <a:miter lim="800000"/>
            <a:headEnd/>
            <a:tailEnd/>
          </a:ln>
        </p:spPr>
        <p:txBody>
          <a:bodyPr wrap="square" lIns="91226" tIns="45610" rIns="91226" bIns="45610">
            <a:spAutoFit/>
          </a:bodyPr>
          <a:lstStyle/>
          <a:p>
            <a:pPr defTabSz="912265">
              <a:lnSpc>
                <a:spcPct val="150000"/>
              </a:lnSpc>
            </a:pPr>
            <a:r>
              <a:rPr lang="ja-JP" altLang="en-US" sz="1400" b="1" dirty="0" smtClean="0">
                <a:solidFill>
                  <a:schemeClr val="tx2"/>
                </a:solidFill>
                <a:latin typeface="微软雅黑" pitchFamily="34" charset="-122"/>
                <a:ea typeface="微软雅黑" pitchFamily="34" charset="-122"/>
              </a:rPr>
              <a:t>中国最完備、最全面的な産業チェーンを持ち</a:t>
            </a:r>
            <a:endParaRPr lang="en-US" altLang="ja-JP" sz="1400" b="1" dirty="0" smtClean="0">
              <a:solidFill>
                <a:schemeClr val="tx2"/>
              </a:solidFill>
              <a:latin typeface="微软雅黑" pitchFamily="34" charset="-122"/>
              <a:ea typeface="微软雅黑" pitchFamily="34" charset="-122"/>
            </a:endParaRPr>
          </a:p>
          <a:p>
            <a:pPr defTabSz="912265">
              <a:lnSpc>
                <a:spcPct val="150000"/>
              </a:lnSpc>
            </a:pPr>
            <a:r>
              <a:rPr lang="ja-JP" altLang="en-US" sz="1200" dirty="0" smtClean="0">
                <a:solidFill>
                  <a:schemeClr val="tx2"/>
                </a:solidFill>
                <a:latin typeface="微软雅黑" pitchFamily="34" charset="-122"/>
                <a:ea typeface="微软雅黑" pitchFamily="34" charset="-122"/>
              </a:rPr>
              <a:t>例えば、張江科学城では、</a:t>
            </a:r>
            <a:r>
              <a:rPr lang="en-US" altLang="ja-JP" sz="1200" dirty="0" smtClean="0">
                <a:solidFill>
                  <a:schemeClr val="tx2"/>
                </a:solidFill>
                <a:latin typeface="微软雅黑" pitchFamily="34" charset="-122"/>
                <a:ea typeface="微软雅黑" pitchFamily="34" charset="-122"/>
              </a:rPr>
              <a:t>307</a:t>
            </a:r>
            <a:r>
              <a:rPr lang="ja-JP" altLang="en-US" sz="1200" dirty="0">
                <a:solidFill>
                  <a:schemeClr val="tx2"/>
                </a:solidFill>
                <a:latin typeface="微软雅黑" pitchFamily="34" charset="-122"/>
                <a:ea typeface="微软雅黑" pitchFamily="34" charset="-122"/>
              </a:rPr>
              <a:t>社</a:t>
            </a:r>
            <a:r>
              <a:rPr lang="ja-JP" altLang="en-US" sz="1200" dirty="0" smtClean="0">
                <a:solidFill>
                  <a:schemeClr val="tx2"/>
                </a:solidFill>
                <a:latin typeface="微软雅黑" pitchFamily="34" charset="-122"/>
                <a:ea typeface="微软雅黑" pitchFamily="34" charset="-122"/>
              </a:rPr>
              <a:t>の相関企業があり、沢山の国際有名な</a:t>
            </a:r>
            <a:r>
              <a:rPr lang="en-US" altLang="ja-JP" sz="1200" dirty="0" smtClean="0">
                <a:solidFill>
                  <a:schemeClr val="tx2"/>
                </a:solidFill>
                <a:latin typeface="微软雅黑" pitchFamily="34" charset="-122"/>
                <a:ea typeface="微软雅黑" pitchFamily="34" charset="-122"/>
              </a:rPr>
              <a:t>IC</a:t>
            </a:r>
            <a:r>
              <a:rPr lang="ja-JP" altLang="en-US" sz="1200" dirty="0">
                <a:solidFill>
                  <a:schemeClr val="tx2"/>
                </a:solidFill>
                <a:latin typeface="微软雅黑" pitchFamily="34" charset="-122"/>
                <a:ea typeface="微软雅黑" pitchFamily="34" charset="-122"/>
              </a:rPr>
              <a:t>企</a:t>
            </a:r>
            <a:r>
              <a:rPr lang="ja-JP" altLang="en-US" sz="1200" dirty="0" smtClean="0">
                <a:solidFill>
                  <a:schemeClr val="tx2"/>
                </a:solidFill>
                <a:latin typeface="微软雅黑" pitchFamily="34" charset="-122"/>
                <a:ea typeface="微软雅黑" pitchFamily="34" charset="-122"/>
              </a:rPr>
              <a:t>業が集まり、</a:t>
            </a:r>
            <a:r>
              <a:rPr lang="en-US" altLang="ja-JP" sz="1200" dirty="0" smtClean="0">
                <a:solidFill>
                  <a:schemeClr val="tx2"/>
                </a:solidFill>
                <a:latin typeface="微软雅黑" pitchFamily="34" charset="-122"/>
                <a:ea typeface="微软雅黑" pitchFamily="34" charset="-122"/>
              </a:rPr>
              <a:t>2017</a:t>
            </a:r>
            <a:r>
              <a:rPr lang="ja-JP" altLang="en-US" sz="1200" dirty="0" smtClean="0">
                <a:solidFill>
                  <a:schemeClr val="tx2"/>
                </a:solidFill>
                <a:latin typeface="微软雅黑" pitchFamily="34" charset="-122"/>
                <a:ea typeface="微软雅黑" pitchFamily="34" charset="-122"/>
              </a:rPr>
              <a:t>年の営業収入は</a:t>
            </a:r>
            <a:r>
              <a:rPr lang="en-US" altLang="zh-CN" sz="1200" dirty="0" smtClean="0">
                <a:solidFill>
                  <a:schemeClr val="tx2"/>
                </a:solidFill>
                <a:latin typeface="微软雅黑" pitchFamily="34" charset="-122"/>
                <a:ea typeface="微软雅黑" pitchFamily="34" charset="-122"/>
                <a:cs typeface="Arial" charset="0"/>
              </a:rPr>
              <a:t>704</a:t>
            </a:r>
            <a:r>
              <a:rPr lang="ja-JP" altLang="en-US" sz="1200" dirty="0" smtClean="0">
                <a:solidFill>
                  <a:schemeClr val="tx2"/>
                </a:solidFill>
                <a:latin typeface="微软雅黑" pitchFamily="34" charset="-122"/>
                <a:ea typeface="微软雅黑" pitchFamily="34" charset="-122"/>
                <a:cs typeface="Arial" charset="0"/>
              </a:rPr>
              <a:t>億元に達し、</a:t>
            </a:r>
            <a:r>
              <a:rPr lang="en-US" altLang="ja-JP" sz="1200" dirty="0" smtClean="0">
                <a:solidFill>
                  <a:schemeClr val="tx2"/>
                </a:solidFill>
                <a:latin typeface="微软雅黑" pitchFamily="34" charset="-122"/>
                <a:ea typeface="微软雅黑" pitchFamily="34" charset="-122"/>
                <a:cs typeface="Arial" charset="0"/>
              </a:rPr>
              <a:t>16</a:t>
            </a:r>
            <a:r>
              <a:rPr lang="ja-JP" altLang="en-US" sz="1200" dirty="0" smtClean="0">
                <a:solidFill>
                  <a:schemeClr val="tx2"/>
                </a:solidFill>
                <a:latin typeface="微软雅黑" pitchFamily="34" charset="-122"/>
                <a:ea typeface="微软雅黑" pitchFamily="34" charset="-122"/>
                <a:cs typeface="Arial" charset="0"/>
              </a:rPr>
              <a:t>年同期より</a:t>
            </a:r>
            <a:r>
              <a:rPr lang="en-US" altLang="zh-CN" sz="1200" dirty="0">
                <a:solidFill>
                  <a:schemeClr val="tx2"/>
                </a:solidFill>
                <a:latin typeface="微软雅黑" pitchFamily="34" charset="-122"/>
                <a:ea typeface="微软雅黑" pitchFamily="34" charset="-122"/>
              </a:rPr>
              <a:t>13.8</a:t>
            </a:r>
            <a:r>
              <a:rPr lang="en-US" altLang="zh-CN" sz="1200" dirty="0" smtClean="0">
                <a:solidFill>
                  <a:schemeClr val="tx2"/>
                </a:solidFill>
                <a:latin typeface="微软雅黑" pitchFamily="34" charset="-122"/>
                <a:ea typeface="微软雅黑" pitchFamily="34" charset="-122"/>
              </a:rPr>
              <a:t>%</a:t>
            </a:r>
            <a:r>
              <a:rPr lang="ja-JP" altLang="en-US" sz="1200" dirty="0" smtClean="0">
                <a:solidFill>
                  <a:schemeClr val="tx2"/>
                </a:solidFill>
                <a:latin typeface="微软雅黑" pitchFamily="34" charset="-122"/>
                <a:ea typeface="微软雅黑" pitchFamily="34" charset="-122"/>
              </a:rPr>
              <a:t>を増加。</a:t>
            </a:r>
            <a:endParaRPr lang="en-US" altLang="zh-CN" sz="1200" dirty="0">
              <a:solidFill>
                <a:schemeClr val="tx2"/>
              </a:solidFill>
              <a:latin typeface="微软雅黑" pitchFamily="34" charset="-122"/>
              <a:ea typeface="微软雅黑" pitchFamily="34" charset="-122"/>
            </a:endParaRPr>
          </a:p>
          <a:p>
            <a:pPr defTabSz="912265"/>
            <a:endParaRPr lang="zh-CN" altLang="en-US" sz="1050" dirty="0">
              <a:solidFill>
                <a:schemeClr val="tx2"/>
              </a:solidFill>
              <a:latin typeface="微软雅黑" pitchFamily="34" charset="-122"/>
              <a:ea typeface="微软雅黑" pitchFamily="34" charset="-122"/>
            </a:endParaRPr>
          </a:p>
        </p:txBody>
      </p:sp>
      <p:sp>
        <p:nvSpPr>
          <p:cNvPr id="51" name="TextBox 56"/>
          <p:cNvSpPr txBox="1">
            <a:spLocks noChangeArrowheads="1"/>
          </p:cNvSpPr>
          <p:nvPr/>
        </p:nvSpPr>
        <p:spPr bwMode="auto">
          <a:xfrm>
            <a:off x="380904" y="4251984"/>
            <a:ext cx="8763096" cy="830775"/>
          </a:xfrm>
          <a:prstGeom prst="rect">
            <a:avLst/>
          </a:prstGeom>
          <a:noFill/>
          <a:ln w="9525">
            <a:noFill/>
            <a:miter lim="800000"/>
            <a:headEnd/>
            <a:tailEnd/>
          </a:ln>
        </p:spPr>
        <p:txBody>
          <a:bodyPr wrap="square" lIns="91226" tIns="45610" rIns="91226" bIns="45610">
            <a:spAutoFit/>
          </a:bodyPr>
          <a:lstStyle/>
          <a:p>
            <a:pPr defTabSz="912265"/>
            <a:r>
              <a:rPr lang="ja-JP" altLang="en-US" sz="1200" b="1" dirty="0" smtClean="0">
                <a:solidFill>
                  <a:srgbClr val="7F7F7F"/>
                </a:solidFill>
                <a:latin typeface="微软雅黑" pitchFamily="34" charset="-122"/>
                <a:ea typeface="微软雅黑" pitchFamily="34" charset="-122"/>
              </a:rPr>
              <a:t>世界中チップ設計</a:t>
            </a:r>
            <a:r>
              <a:rPr lang="en-US" altLang="ja-JP" sz="1200" b="1" dirty="0" smtClean="0">
                <a:solidFill>
                  <a:srgbClr val="7F7F7F"/>
                </a:solidFill>
                <a:latin typeface="微软雅黑" pitchFamily="34" charset="-122"/>
                <a:ea typeface="微软雅黑" pitchFamily="34" charset="-122"/>
              </a:rPr>
              <a:t>TOP10</a:t>
            </a:r>
            <a:r>
              <a:rPr lang="ja-JP" altLang="en-US" sz="1200" b="1" dirty="0" smtClean="0">
                <a:solidFill>
                  <a:srgbClr val="7F7F7F"/>
                </a:solidFill>
                <a:latin typeface="微软雅黑" pitchFamily="34" charset="-122"/>
                <a:ea typeface="微软雅黑" pitchFamily="34" charset="-122"/>
              </a:rPr>
              <a:t>社</a:t>
            </a:r>
            <a:r>
              <a:rPr lang="ja-JP" altLang="en-US" sz="1200" b="1" dirty="0">
                <a:solidFill>
                  <a:srgbClr val="7F7F7F"/>
                </a:solidFill>
                <a:latin typeface="微软雅黑" pitchFamily="34" charset="-122"/>
                <a:ea typeface="微软雅黑" pitchFamily="34" charset="-122"/>
              </a:rPr>
              <a:t>の</a:t>
            </a:r>
            <a:r>
              <a:rPr lang="ja-JP" altLang="en-US" sz="1200" b="1" dirty="0" smtClean="0">
                <a:solidFill>
                  <a:srgbClr val="7F7F7F"/>
                </a:solidFill>
                <a:latin typeface="微软雅黑" pitchFamily="34" charset="-122"/>
                <a:ea typeface="微软雅黑" pitchFamily="34" charset="-122"/>
              </a:rPr>
              <a:t>中の</a:t>
            </a:r>
            <a:r>
              <a:rPr lang="en-US" altLang="ja-JP" sz="1200" b="1" dirty="0" smtClean="0">
                <a:solidFill>
                  <a:srgbClr val="7F7F7F"/>
                </a:solidFill>
                <a:latin typeface="微软雅黑" pitchFamily="34" charset="-122"/>
                <a:ea typeface="微软雅黑" pitchFamily="34" charset="-122"/>
              </a:rPr>
              <a:t>6</a:t>
            </a:r>
            <a:r>
              <a:rPr lang="ja-JP" altLang="en-US" sz="1200" b="1" dirty="0" smtClean="0">
                <a:solidFill>
                  <a:srgbClr val="7F7F7F"/>
                </a:solidFill>
                <a:latin typeface="微软雅黑" pitchFamily="34" charset="-122"/>
                <a:ea typeface="微软雅黑" pitchFamily="34" charset="-122"/>
              </a:rPr>
              <a:t>社は</a:t>
            </a:r>
            <a:r>
              <a:rPr lang="zh-CN" altLang="en-US" sz="1200" b="1" dirty="0" smtClean="0">
                <a:solidFill>
                  <a:srgbClr val="7F7F7F"/>
                </a:solidFill>
                <a:latin typeface="微软雅黑" pitchFamily="34" charset="-122"/>
                <a:ea typeface="微软雅黑" pitchFamily="34" charset="-122"/>
              </a:rPr>
              <a:t>浦</a:t>
            </a:r>
            <a:r>
              <a:rPr lang="ja-JP" altLang="en-US" sz="1200" b="1" dirty="0" smtClean="0">
                <a:solidFill>
                  <a:srgbClr val="7F7F7F"/>
                </a:solidFill>
                <a:latin typeface="微软雅黑" pitchFamily="34" charset="-122"/>
                <a:ea typeface="微软雅黑" pitchFamily="34" charset="-122"/>
              </a:rPr>
              <a:t>東</a:t>
            </a:r>
            <a:r>
              <a:rPr lang="en-US" altLang="zh-CN" sz="1200" b="1" dirty="0" smtClean="0">
                <a:solidFill>
                  <a:srgbClr val="7F7F7F"/>
                </a:solidFill>
                <a:latin typeface="微软雅黑" pitchFamily="34" charset="-122"/>
                <a:ea typeface="微软雅黑" pitchFamily="34" charset="-122"/>
              </a:rPr>
              <a:t>·</a:t>
            </a:r>
            <a:r>
              <a:rPr lang="ja-JP" altLang="en-US" sz="1200" b="1" dirty="0" smtClean="0">
                <a:solidFill>
                  <a:srgbClr val="FF0000"/>
                </a:solidFill>
                <a:latin typeface="微软雅黑" pitchFamily="34" charset="-122"/>
                <a:ea typeface="微软雅黑" pitchFamily="34" charset="-122"/>
              </a:rPr>
              <a:t>張江</a:t>
            </a:r>
            <a:r>
              <a:rPr lang="ja-JP" altLang="en-US" sz="1200" b="1" dirty="0" smtClean="0">
                <a:solidFill>
                  <a:srgbClr val="7F7F7F"/>
                </a:solidFill>
                <a:latin typeface="微软雅黑" pitchFamily="34" charset="-122"/>
                <a:ea typeface="微软雅黑" pitchFamily="34" charset="-122"/>
              </a:rPr>
              <a:t>にエリア本部と研究開発センターを設立</a:t>
            </a:r>
            <a:r>
              <a:rPr lang="zh-CN" altLang="en-US" sz="1200" b="1" dirty="0" smtClean="0">
                <a:solidFill>
                  <a:srgbClr val="A6A6A6"/>
                </a:solidFill>
                <a:latin typeface="微软雅黑" pitchFamily="34" charset="-122"/>
                <a:ea typeface="微软雅黑" pitchFamily="34" charset="-122"/>
              </a:rPr>
              <a:t>：</a:t>
            </a:r>
            <a:endParaRPr lang="en-US" altLang="zh-CN" sz="1200" b="1" dirty="0">
              <a:solidFill>
                <a:srgbClr val="A6A6A6"/>
              </a:solidFill>
              <a:latin typeface="微软雅黑" pitchFamily="34" charset="-122"/>
              <a:ea typeface="微软雅黑" pitchFamily="34" charset="-122"/>
            </a:endParaRPr>
          </a:p>
          <a:p>
            <a:pPr defTabSz="912265"/>
            <a:r>
              <a:rPr lang="zh-CN" altLang="en-US" sz="1200" b="1" dirty="0">
                <a:solidFill>
                  <a:srgbClr val="0070C0"/>
                </a:solidFill>
                <a:latin typeface="微软雅黑" pitchFamily="34" charset="-122"/>
                <a:ea typeface="微软雅黑" pitchFamily="34" charset="-122"/>
              </a:rPr>
              <a:t>高通</a:t>
            </a:r>
            <a:r>
              <a:rPr lang="en-US" altLang="zh-CN" sz="1200" b="1" dirty="0">
                <a:solidFill>
                  <a:srgbClr val="0070C0"/>
                </a:solidFill>
                <a:latin typeface="微软雅黑" pitchFamily="34" charset="-122"/>
                <a:ea typeface="微软雅黑" pitchFamily="34" charset="-122"/>
              </a:rPr>
              <a:t>(QUALCOMM)</a:t>
            </a:r>
            <a:r>
              <a:rPr lang="zh-CN" altLang="en-US" sz="1200" b="1" dirty="0">
                <a:solidFill>
                  <a:srgbClr val="0070C0"/>
                </a:solidFill>
                <a:latin typeface="微软雅黑" pitchFamily="34" charset="-122"/>
                <a:ea typeface="微软雅黑" pitchFamily="34" charset="-122"/>
              </a:rPr>
              <a:t>、博通</a:t>
            </a:r>
            <a:r>
              <a:rPr lang="en-US" altLang="zh-CN" sz="1200" b="1" dirty="0">
                <a:solidFill>
                  <a:srgbClr val="0070C0"/>
                </a:solidFill>
                <a:latin typeface="微软雅黑" pitchFamily="34" charset="-122"/>
                <a:ea typeface="微软雅黑" pitchFamily="34" charset="-122"/>
              </a:rPr>
              <a:t>(BRCM)</a:t>
            </a:r>
            <a:r>
              <a:rPr lang="zh-CN" altLang="en-US" sz="1200" b="1" dirty="0">
                <a:solidFill>
                  <a:srgbClr val="0070C0"/>
                </a:solidFill>
                <a:latin typeface="微软雅黑" pitchFamily="34" charset="-122"/>
                <a:ea typeface="微软雅黑" pitchFamily="34" charset="-122"/>
              </a:rPr>
              <a:t>、英伟达</a:t>
            </a:r>
            <a:r>
              <a:rPr lang="en-US" altLang="zh-CN" sz="1200" b="1" dirty="0">
                <a:solidFill>
                  <a:srgbClr val="0070C0"/>
                </a:solidFill>
                <a:latin typeface="微软雅黑" pitchFamily="34" charset="-122"/>
                <a:ea typeface="微软雅黑" pitchFamily="34" charset="-122"/>
              </a:rPr>
              <a:t>(NVIDIA)</a:t>
            </a:r>
            <a:r>
              <a:rPr lang="zh-CN" altLang="en-US" sz="1200" b="1" dirty="0">
                <a:solidFill>
                  <a:srgbClr val="0070C0"/>
                </a:solidFill>
                <a:latin typeface="微软雅黑" pitchFamily="34" charset="-122"/>
                <a:ea typeface="微软雅黑" pitchFamily="34" charset="-122"/>
              </a:rPr>
              <a:t>、超微</a:t>
            </a:r>
            <a:r>
              <a:rPr lang="en-US" altLang="zh-CN" sz="1200" b="1" dirty="0">
                <a:solidFill>
                  <a:srgbClr val="0070C0"/>
                </a:solidFill>
                <a:latin typeface="微软雅黑" pitchFamily="34" charset="-122"/>
                <a:ea typeface="微软雅黑" pitchFamily="34" charset="-122"/>
              </a:rPr>
              <a:t>(AMD)</a:t>
            </a:r>
            <a:r>
              <a:rPr lang="zh-CN" altLang="en-US" sz="1200" b="1" dirty="0">
                <a:solidFill>
                  <a:srgbClr val="0070C0"/>
                </a:solidFill>
                <a:latin typeface="微软雅黑" pitchFamily="34" charset="-122"/>
                <a:ea typeface="微软雅黑" pitchFamily="34" charset="-122"/>
              </a:rPr>
              <a:t>、马威尔</a:t>
            </a:r>
            <a:r>
              <a:rPr lang="en-US" altLang="zh-CN" sz="1200" b="1" dirty="0">
                <a:solidFill>
                  <a:srgbClr val="0070C0"/>
                </a:solidFill>
                <a:latin typeface="微软雅黑" pitchFamily="34" charset="-122"/>
                <a:ea typeface="微软雅黑" pitchFamily="34" charset="-122"/>
              </a:rPr>
              <a:t>(MARELL)</a:t>
            </a:r>
            <a:r>
              <a:rPr lang="zh-CN" altLang="en-US" sz="1200" b="1" dirty="0">
                <a:solidFill>
                  <a:srgbClr val="0070C0"/>
                </a:solidFill>
                <a:latin typeface="微软雅黑" pitchFamily="34" charset="-122"/>
                <a:ea typeface="微软雅黑" pitchFamily="34" charset="-122"/>
              </a:rPr>
              <a:t>、展讯</a:t>
            </a:r>
            <a:r>
              <a:rPr lang="en-US" altLang="zh-CN" sz="1200" b="1" dirty="0">
                <a:solidFill>
                  <a:srgbClr val="0070C0"/>
                </a:solidFill>
                <a:latin typeface="微软雅黑" pitchFamily="34" charset="-122"/>
                <a:ea typeface="微软雅黑" pitchFamily="34" charset="-122"/>
              </a:rPr>
              <a:t>(SPREADTRUM)</a:t>
            </a:r>
            <a:endParaRPr lang="en-US" altLang="zh-CN" sz="1200" b="1" dirty="0">
              <a:solidFill>
                <a:srgbClr val="7F7F7F"/>
              </a:solidFill>
              <a:latin typeface="微软雅黑" pitchFamily="34" charset="-122"/>
              <a:ea typeface="微软雅黑" pitchFamily="34" charset="-122"/>
            </a:endParaRPr>
          </a:p>
          <a:p>
            <a:pPr defTabSz="912265"/>
            <a:r>
              <a:rPr lang="ja-JP" altLang="en-US" sz="1200" b="1" dirty="0" smtClean="0">
                <a:solidFill>
                  <a:srgbClr val="7F7F7F"/>
                </a:solidFill>
                <a:latin typeface="微软雅黑" pitchFamily="34" charset="-122"/>
                <a:ea typeface="微软雅黑" pitchFamily="34" charset="-122"/>
              </a:rPr>
              <a:t>全国チップ設計</a:t>
            </a:r>
            <a:r>
              <a:rPr lang="en-US" altLang="ja-JP" sz="1200" b="1" dirty="0" smtClean="0">
                <a:solidFill>
                  <a:srgbClr val="7F7F7F"/>
                </a:solidFill>
                <a:latin typeface="微软雅黑" pitchFamily="34" charset="-122"/>
                <a:ea typeface="微软雅黑" pitchFamily="34" charset="-122"/>
              </a:rPr>
              <a:t>TOP10</a:t>
            </a:r>
            <a:r>
              <a:rPr lang="ja-JP" altLang="en-US" sz="1200" b="1" dirty="0" smtClean="0">
                <a:solidFill>
                  <a:srgbClr val="7F7F7F"/>
                </a:solidFill>
                <a:latin typeface="微软雅黑" pitchFamily="34" charset="-122"/>
                <a:ea typeface="微软雅黑" pitchFamily="34" charset="-122"/>
              </a:rPr>
              <a:t>社の中の</a:t>
            </a:r>
            <a:r>
              <a:rPr lang="en-US" altLang="ja-JP" sz="1200" b="1" dirty="0" smtClean="0">
                <a:solidFill>
                  <a:srgbClr val="7F7F7F"/>
                </a:solidFill>
                <a:latin typeface="微软雅黑" pitchFamily="34" charset="-122"/>
                <a:ea typeface="微软雅黑" pitchFamily="34" charset="-122"/>
              </a:rPr>
              <a:t>3</a:t>
            </a:r>
            <a:r>
              <a:rPr lang="ja-JP" altLang="en-US" sz="1200" b="1" dirty="0" smtClean="0">
                <a:solidFill>
                  <a:srgbClr val="7F7F7F"/>
                </a:solidFill>
                <a:latin typeface="微软雅黑" pitchFamily="34" charset="-122"/>
                <a:ea typeface="微软雅黑" pitchFamily="34" charset="-122"/>
              </a:rPr>
              <a:t>社は本部を</a:t>
            </a:r>
            <a:r>
              <a:rPr lang="zh-CN" altLang="en-US" sz="1200" b="1" dirty="0" smtClean="0">
                <a:solidFill>
                  <a:srgbClr val="7F7F7F"/>
                </a:solidFill>
                <a:latin typeface="微软雅黑" pitchFamily="34" charset="-122"/>
                <a:ea typeface="微软雅黑" pitchFamily="34" charset="-122"/>
              </a:rPr>
              <a:t>浦</a:t>
            </a:r>
            <a:r>
              <a:rPr lang="ja-JP" altLang="en-US" sz="1200" b="1" dirty="0" smtClean="0">
                <a:solidFill>
                  <a:srgbClr val="7F7F7F"/>
                </a:solidFill>
                <a:latin typeface="微软雅黑" pitchFamily="34" charset="-122"/>
                <a:ea typeface="微软雅黑" pitchFamily="34" charset="-122"/>
              </a:rPr>
              <a:t>東</a:t>
            </a:r>
            <a:r>
              <a:rPr lang="en-US" altLang="zh-CN" sz="1200" b="1" dirty="0" smtClean="0">
                <a:solidFill>
                  <a:srgbClr val="7F7F7F"/>
                </a:solidFill>
                <a:latin typeface="微软雅黑" pitchFamily="34" charset="-122"/>
                <a:ea typeface="微软雅黑" pitchFamily="34" charset="-122"/>
              </a:rPr>
              <a:t>·</a:t>
            </a:r>
            <a:r>
              <a:rPr lang="ja-JP" altLang="en-US" sz="1200" b="1" dirty="0">
                <a:solidFill>
                  <a:srgbClr val="FF0000"/>
                </a:solidFill>
                <a:latin typeface="微软雅黑" pitchFamily="34" charset="-122"/>
                <a:ea typeface="微软雅黑" pitchFamily="34" charset="-122"/>
              </a:rPr>
              <a:t>張</a:t>
            </a:r>
            <a:r>
              <a:rPr lang="ja-JP" altLang="en-US" sz="1200" b="1" dirty="0" smtClean="0">
                <a:solidFill>
                  <a:srgbClr val="FF0000"/>
                </a:solidFill>
                <a:latin typeface="微软雅黑" pitchFamily="34" charset="-122"/>
                <a:ea typeface="微软雅黑" pitchFamily="34" charset="-122"/>
              </a:rPr>
              <a:t>江</a:t>
            </a:r>
            <a:r>
              <a:rPr lang="ja-JP" altLang="en-US" sz="1200" b="1" dirty="0">
                <a:solidFill>
                  <a:srgbClr val="7F7F7F"/>
                </a:solidFill>
                <a:latin typeface="微软雅黑" pitchFamily="34" charset="-122"/>
                <a:ea typeface="微软雅黑" pitchFamily="34" charset="-122"/>
              </a:rPr>
              <a:t>に設立</a:t>
            </a:r>
            <a:r>
              <a:rPr lang="zh-CN" altLang="en-US" sz="1200" b="1" dirty="0" smtClean="0">
                <a:solidFill>
                  <a:srgbClr val="7F7F7F"/>
                </a:solidFill>
                <a:latin typeface="微软雅黑" pitchFamily="34" charset="-122"/>
                <a:ea typeface="微软雅黑" pitchFamily="34" charset="-122"/>
              </a:rPr>
              <a:t>：</a:t>
            </a:r>
            <a:r>
              <a:rPr lang="zh-CN" altLang="en-US" sz="1200" b="1" dirty="0">
                <a:solidFill>
                  <a:srgbClr val="0070C0"/>
                </a:solidFill>
                <a:latin typeface="微软雅黑" pitchFamily="34" charset="-122"/>
                <a:ea typeface="微软雅黑" pitchFamily="34" charset="-122"/>
              </a:rPr>
              <a:t>展讯</a:t>
            </a:r>
            <a:r>
              <a:rPr lang="en-US" altLang="zh-CN" sz="1200" b="1" dirty="0">
                <a:solidFill>
                  <a:srgbClr val="0070C0"/>
                </a:solidFill>
                <a:latin typeface="微软雅黑" pitchFamily="34" charset="-122"/>
                <a:ea typeface="微软雅黑" pitchFamily="34" charset="-122"/>
              </a:rPr>
              <a:t>(SPREADTRUM)</a:t>
            </a:r>
            <a:r>
              <a:rPr lang="zh-CN" altLang="en-US" sz="1200" b="1" dirty="0">
                <a:solidFill>
                  <a:srgbClr val="0070C0"/>
                </a:solidFill>
                <a:latin typeface="微软雅黑" pitchFamily="34" charset="-122"/>
                <a:ea typeface="微软雅黑" pitchFamily="34" charset="-122"/>
              </a:rPr>
              <a:t>、华大半导体</a:t>
            </a:r>
            <a:r>
              <a:rPr lang="en-US" altLang="zh-CN" sz="1200" b="1" dirty="0">
                <a:solidFill>
                  <a:srgbClr val="0070C0"/>
                </a:solidFill>
                <a:latin typeface="微软雅黑" pitchFamily="34" charset="-122"/>
                <a:ea typeface="微软雅黑" pitchFamily="34" charset="-122"/>
              </a:rPr>
              <a:t>(HDSC)</a:t>
            </a:r>
            <a:r>
              <a:rPr lang="zh-CN" altLang="en-US" sz="1200" b="1" dirty="0">
                <a:solidFill>
                  <a:srgbClr val="0070C0"/>
                </a:solidFill>
                <a:latin typeface="微软雅黑" pitchFamily="34" charset="-122"/>
                <a:ea typeface="微软雅黑" pitchFamily="34" charset="-122"/>
              </a:rPr>
              <a:t>、格科微</a:t>
            </a:r>
            <a:r>
              <a:rPr lang="en-US" altLang="zh-CN" sz="1200" b="1" dirty="0">
                <a:solidFill>
                  <a:srgbClr val="0070C0"/>
                </a:solidFill>
                <a:latin typeface="微软雅黑" pitchFamily="34" charset="-122"/>
                <a:ea typeface="微软雅黑" pitchFamily="34" charset="-122"/>
              </a:rPr>
              <a:t>(GALAXYCORE)</a:t>
            </a:r>
            <a:endParaRPr lang="en-US" altLang="zh-CN" sz="1200" b="1" dirty="0">
              <a:solidFill>
                <a:srgbClr val="7F7F7F"/>
              </a:solidFill>
              <a:latin typeface="微软雅黑" pitchFamily="34" charset="-122"/>
              <a:ea typeface="微软雅黑" pitchFamily="34" charset="-122"/>
            </a:endParaRPr>
          </a:p>
        </p:txBody>
      </p:sp>
    </p:spTree>
    <p:extLst>
      <p:ext uri="{BB962C8B-B14F-4D97-AF65-F5344CB8AC3E}">
        <p14:creationId xmlns:p14="http://schemas.microsoft.com/office/powerpoint/2010/main" val="570385600"/>
      </p:ext>
    </p:extLst>
  </p:cSld>
  <p:clrMapOvr>
    <a:masterClrMapping/>
  </p:clrMapOvr>
  <p:transition spd="slow">
    <p:wipe dir="u"/>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495921" y="818188"/>
            <a:ext cx="1699815" cy="384460"/>
          </a:xfrm>
          <a:prstGeom prst="rect">
            <a:avLst/>
          </a:prstGeom>
          <a:solidFill>
            <a:srgbClr val="0070C0"/>
          </a:solidFill>
          <a:ln>
            <a:noFill/>
          </a:ln>
        </p:spPr>
        <p:txBody>
          <a:bodyPr wrap="square" lIns="106423" tIns="53211" rIns="106423" bIns="53211" anchor="ctr">
            <a:spAutoFit/>
          </a:bodyPr>
          <a:lstStyle/>
          <a:p>
            <a:pPr>
              <a:defRPr/>
            </a:pPr>
            <a:r>
              <a:rPr lang="ja-JP" altLang="en-US" b="1" dirty="0" smtClean="0">
                <a:solidFill>
                  <a:prstClr val="white"/>
                </a:solidFill>
                <a:latin typeface="微软雅黑" panose="020B0503020204020204" pitchFamily="34" charset="-122"/>
                <a:ea typeface="微软雅黑" panose="020B0503020204020204" pitchFamily="34" charset="-122"/>
              </a:rPr>
              <a:t>生物医薬産業</a:t>
            </a:r>
            <a:endParaRPr lang="zh-CN" altLang="en-US" b="1" dirty="0">
              <a:solidFill>
                <a:prstClr val="white"/>
              </a:solidFill>
              <a:latin typeface="微软雅黑" panose="020B0503020204020204" pitchFamily="34" charset="-122"/>
              <a:ea typeface="微软雅黑" panose="020B0503020204020204" pitchFamily="34" charset="-122"/>
            </a:endParaRPr>
          </a:p>
        </p:txBody>
      </p:sp>
      <p:sp>
        <p:nvSpPr>
          <p:cNvPr id="17" name="TextBox 16"/>
          <p:cNvSpPr txBox="1"/>
          <p:nvPr/>
        </p:nvSpPr>
        <p:spPr>
          <a:xfrm>
            <a:off x="1" y="819138"/>
            <a:ext cx="452043" cy="384460"/>
          </a:xfrm>
          <a:prstGeom prst="rect">
            <a:avLst/>
          </a:prstGeom>
          <a:solidFill>
            <a:schemeClr val="bg1">
              <a:lumMod val="75000"/>
            </a:schemeClr>
          </a:solidFill>
          <a:ln>
            <a:noFill/>
          </a:ln>
        </p:spPr>
        <p:txBody>
          <a:bodyPr wrap="square" lIns="106423" tIns="53211" rIns="106423" bIns="53211" rtlCol="0" anchor="ctr">
            <a:spAutoFit/>
          </a:bodyPr>
          <a:lstStyle/>
          <a:p>
            <a:pPr algn="ctr"/>
            <a:endParaRPr lang="zh-CN" altLang="en-US" dirty="0">
              <a:solidFill>
                <a:prstClr val="white"/>
              </a:solidFill>
              <a:latin typeface="微软雅黑" panose="020B0503020204020204" pitchFamily="34" charset="-122"/>
              <a:ea typeface="微软雅黑" panose="020B0503020204020204" pitchFamily="34" charset="-122"/>
            </a:endParaRPr>
          </a:p>
        </p:txBody>
      </p:sp>
      <p:sp>
        <p:nvSpPr>
          <p:cNvPr id="18" name="标题 17"/>
          <p:cNvSpPr>
            <a:spLocks noGrp="1"/>
          </p:cNvSpPr>
          <p:nvPr>
            <p:ph type="title"/>
          </p:nvPr>
        </p:nvSpPr>
        <p:spPr/>
        <p:txBody>
          <a:bodyPr/>
          <a:lstStyle/>
          <a:p>
            <a:r>
              <a:rPr lang="ja-JP" altLang="en-US" dirty="0"/>
              <a:t>上海</a:t>
            </a:r>
            <a:r>
              <a:rPr lang="en-US" altLang="zh-CN" dirty="0"/>
              <a:t>·</a:t>
            </a:r>
            <a:r>
              <a:rPr lang="zh-CN" altLang="en-US" dirty="0">
                <a:solidFill>
                  <a:srgbClr val="FF0000"/>
                </a:solidFill>
              </a:rPr>
              <a:t>浦</a:t>
            </a:r>
            <a:r>
              <a:rPr lang="ja-JP" altLang="en-US" dirty="0">
                <a:solidFill>
                  <a:srgbClr val="FF0000"/>
                </a:solidFill>
              </a:rPr>
              <a:t>東</a:t>
            </a:r>
            <a:r>
              <a:rPr lang="zh-CN" altLang="en-US" dirty="0"/>
              <a:t>  </a:t>
            </a:r>
            <a:r>
              <a:rPr lang="ja-JP" altLang="en-US" dirty="0"/>
              <a:t>優勢産業</a:t>
            </a:r>
            <a:endParaRPr lang="zh-CN" altLang="en-US" dirty="0"/>
          </a:p>
        </p:txBody>
      </p:sp>
      <p:grpSp>
        <p:nvGrpSpPr>
          <p:cNvPr id="52" name="组合 3"/>
          <p:cNvGrpSpPr/>
          <p:nvPr/>
        </p:nvGrpSpPr>
        <p:grpSpPr>
          <a:xfrm>
            <a:off x="226077" y="3651870"/>
            <a:ext cx="8850131" cy="1550057"/>
            <a:chOff x="477461" y="2576093"/>
            <a:chExt cx="7865011" cy="970755"/>
          </a:xfrm>
        </p:grpSpPr>
        <p:sp>
          <p:nvSpPr>
            <p:cNvPr id="53" name="矩形 7"/>
            <p:cNvSpPr>
              <a:spLocks noChangeArrowheads="1"/>
            </p:cNvSpPr>
            <p:nvPr/>
          </p:nvSpPr>
          <p:spPr bwMode="auto">
            <a:xfrm>
              <a:off x="1557215" y="2576093"/>
              <a:ext cx="6785257" cy="269852"/>
            </a:xfrm>
            <a:prstGeom prst="rect">
              <a:avLst/>
            </a:prstGeom>
            <a:noFill/>
            <a:ln w="9525">
              <a:noFill/>
              <a:miter lim="800000"/>
            </a:ln>
          </p:spPr>
          <p:txBody>
            <a:bodyPr wrap="square">
              <a:spAutoFit/>
            </a:bodyPr>
            <a:lstStyle/>
            <a:p>
              <a:r>
                <a:rPr lang="ja-JP" altLang="en-US" sz="1100" b="1" dirty="0" smtClean="0">
                  <a:solidFill>
                    <a:srgbClr val="0070C0"/>
                  </a:solidFill>
                  <a:latin typeface="微软雅黑" panose="020B0503020204020204" pitchFamily="34" charset="-122"/>
                  <a:ea typeface="微软雅黑" panose="020B0503020204020204" pitchFamily="34" charset="-122"/>
                </a:rPr>
                <a:t>新薬研究開発、薬物スクリーニング、臨床研究、テスト拡大、登録認証、量産販売の完備な産業チェーンを形成した。</a:t>
              </a:r>
              <a:r>
                <a:rPr lang="en-US" altLang="zh-CN" sz="1100" b="1" dirty="0" smtClean="0">
                  <a:solidFill>
                    <a:srgbClr val="0070C0"/>
                  </a:solidFill>
                  <a:latin typeface="微软雅黑" panose="020B0503020204020204" pitchFamily="34" charset="-122"/>
                  <a:ea typeface="微软雅黑" panose="020B0503020204020204" pitchFamily="34" charset="-122"/>
                </a:rPr>
                <a:t>2017</a:t>
              </a:r>
              <a:r>
                <a:rPr lang="ja-JP" altLang="en-US" sz="1100" b="1" dirty="0" smtClean="0">
                  <a:solidFill>
                    <a:srgbClr val="0070C0"/>
                  </a:solidFill>
                  <a:latin typeface="微软雅黑" panose="020B0503020204020204" pitchFamily="34" charset="-122"/>
                  <a:ea typeface="微软雅黑" panose="020B0503020204020204" pitchFamily="34" charset="-122"/>
                </a:rPr>
                <a:t>年は</a:t>
              </a:r>
              <a:r>
                <a:rPr lang="en-US" altLang="ja-JP" sz="1100" b="1" dirty="0" smtClean="0">
                  <a:solidFill>
                    <a:srgbClr val="0070C0"/>
                  </a:solidFill>
                  <a:latin typeface="微软雅黑" panose="020B0503020204020204" pitchFamily="34" charset="-122"/>
                  <a:ea typeface="微软雅黑" panose="020B0503020204020204" pitchFamily="34" charset="-122"/>
                </a:rPr>
                <a:t>633</a:t>
              </a:r>
              <a:r>
                <a:rPr lang="ja-JP" altLang="en-US" sz="1100" b="1" dirty="0" smtClean="0">
                  <a:solidFill>
                    <a:srgbClr val="0070C0"/>
                  </a:solidFill>
                  <a:latin typeface="微软雅黑" panose="020B0503020204020204" pitchFamily="34" charset="-122"/>
                  <a:ea typeface="微软雅黑" panose="020B0503020204020204" pitchFamily="34" charset="-122"/>
                </a:rPr>
                <a:t>億元の営業収入を実現した。</a:t>
              </a:r>
              <a:endParaRPr lang="en-US" altLang="zh-CN" sz="1100" b="1" dirty="0">
                <a:solidFill>
                  <a:srgbClr val="0070C0"/>
                </a:solidFill>
                <a:latin typeface="微软雅黑" panose="020B0503020204020204" pitchFamily="34" charset="-122"/>
                <a:ea typeface="微软雅黑" panose="020B0503020204020204" pitchFamily="34" charset="-122"/>
              </a:endParaRPr>
            </a:p>
          </p:txBody>
        </p:sp>
        <p:sp>
          <p:nvSpPr>
            <p:cNvPr id="54" name="矩形 8"/>
            <p:cNvSpPr>
              <a:spLocks noChangeArrowheads="1"/>
            </p:cNvSpPr>
            <p:nvPr/>
          </p:nvSpPr>
          <p:spPr bwMode="auto">
            <a:xfrm>
              <a:off x="1532849" y="2786482"/>
              <a:ext cx="6667834" cy="375865"/>
            </a:xfrm>
            <a:prstGeom prst="rect">
              <a:avLst/>
            </a:prstGeom>
            <a:noFill/>
            <a:ln w="9525">
              <a:noFill/>
              <a:miter lim="800000"/>
            </a:ln>
          </p:spPr>
          <p:txBody>
            <a:bodyPr wrap="square">
              <a:spAutoFit/>
            </a:bodyPr>
            <a:lstStyle/>
            <a:p>
              <a:pPr marL="199571" indent="-199571">
                <a:lnSpc>
                  <a:spcPct val="150000"/>
                </a:lnSpc>
              </a:pPr>
              <a:r>
                <a:rPr lang="ja-JP" altLang="en-US" sz="1100" b="1" dirty="0" smtClean="0">
                  <a:solidFill>
                    <a:srgbClr val="0070C0"/>
                  </a:solidFill>
                  <a:latin typeface="微软雅黑" panose="020B0503020204020204" pitchFamily="34" charset="-122"/>
                  <a:ea typeface="微软雅黑" panose="020B0503020204020204" pitchFamily="34" charset="-122"/>
                </a:rPr>
                <a:t>張江には上海最も重要なハイエンド医療機器製造基地の</a:t>
              </a:r>
              <a:r>
                <a:rPr lang="en-US" altLang="ja-JP" sz="1100" b="1" dirty="0" smtClean="0">
                  <a:solidFill>
                    <a:srgbClr val="0070C0"/>
                  </a:solidFill>
                  <a:latin typeface="微软雅黑" panose="020B0503020204020204" pitchFamily="34" charset="-122"/>
                  <a:ea typeface="微软雅黑" panose="020B0503020204020204" pitchFamily="34" charset="-122"/>
                </a:rPr>
                <a:t>1</a:t>
              </a:r>
              <a:r>
                <a:rPr lang="ja-JP" altLang="en-US" sz="1100" b="1" dirty="0" smtClean="0">
                  <a:solidFill>
                    <a:srgbClr val="0070C0"/>
                  </a:solidFill>
                  <a:latin typeface="微软雅黑" panose="020B0503020204020204" pitchFamily="34" charset="-122"/>
                  <a:ea typeface="微软雅黑" panose="020B0503020204020204" pitchFamily="34" charset="-122"/>
                </a:rPr>
                <a:t>つになった。その中、微動医療機器は国内市場シェア</a:t>
              </a:r>
              <a:endParaRPr lang="en-US" altLang="ja-JP" sz="1100" b="1" dirty="0" smtClean="0">
                <a:solidFill>
                  <a:srgbClr val="0070C0"/>
                </a:solidFill>
                <a:latin typeface="微软雅黑" panose="020B0503020204020204" pitchFamily="34" charset="-122"/>
                <a:ea typeface="微软雅黑" panose="020B0503020204020204" pitchFamily="34" charset="-122"/>
              </a:endParaRPr>
            </a:p>
            <a:p>
              <a:pPr marL="199571" indent="-199571">
                <a:lnSpc>
                  <a:spcPct val="150000"/>
                </a:lnSpc>
              </a:pPr>
              <a:r>
                <a:rPr lang="en-US" altLang="ja-JP" sz="1100" b="1" dirty="0" smtClean="0">
                  <a:solidFill>
                    <a:srgbClr val="0070C0"/>
                  </a:solidFill>
                  <a:latin typeface="微软雅黑" panose="020B0503020204020204" pitchFamily="34" charset="-122"/>
                  <a:ea typeface="微软雅黑" panose="020B0503020204020204" pitchFamily="34" charset="-122"/>
                </a:rPr>
                <a:t>No.1</a:t>
              </a:r>
              <a:r>
                <a:rPr lang="ja-JP" altLang="en-US" sz="1100" b="1" dirty="0" smtClean="0">
                  <a:solidFill>
                    <a:srgbClr val="0070C0"/>
                  </a:solidFill>
                  <a:latin typeface="微软雅黑" panose="020B0503020204020204" pitchFamily="34" charset="-122"/>
                  <a:ea typeface="微软雅黑" panose="020B0503020204020204" pitchFamily="34" charset="-122"/>
                </a:rPr>
                <a:t>になった。</a:t>
              </a:r>
              <a:endParaRPr lang="zh-CN" altLang="en-US" sz="1100" b="1" dirty="0">
                <a:solidFill>
                  <a:srgbClr val="0070C0"/>
                </a:solidFill>
                <a:latin typeface="微软雅黑" panose="020B0503020204020204" pitchFamily="34" charset="-122"/>
                <a:ea typeface="微软雅黑" panose="020B0503020204020204" pitchFamily="34" charset="-122"/>
              </a:endParaRPr>
            </a:p>
          </p:txBody>
        </p:sp>
        <p:sp>
          <p:nvSpPr>
            <p:cNvPr id="55" name="矩形 9"/>
            <p:cNvSpPr>
              <a:spLocks noChangeArrowheads="1"/>
            </p:cNvSpPr>
            <p:nvPr/>
          </p:nvSpPr>
          <p:spPr bwMode="auto">
            <a:xfrm>
              <a:off x="1520696" y="3170983"/>
              <a:ext cx="6553200" cy="375865"/>
            </a:xfrm>
            <a:prstGeom prst="rect">
              <a:avLst/>
            </a:prstGeom>
            <a:noFill/>
            <a:ln w="9525">
              <a:noFill/>
              <a:miter lim="800000"/>
            </a:ln>
          </p:spPr>
          <p:txBody>
            <a:bodyPr wrap="square">
              <a:spAutoFit/>
            </a:bodyPr>
            <a:lstStyle/>
            <a:p>
              <a:pPr marL="199571" indent="-199571">
                <a:lnSpc>
                  <a:spcPct val="150000"/>
                </a:lnSpc>
              </a:pPr>
              <a:r>
                <a:rPr lang="ja-JP" altLang="en-US" sz="1100" b="1" dirty="0" smtClean="0">
                  <a:solidFill>
                    <a:srgbClr val="0070C0"/>
                  </a:solidFill>
                  <a:latin typeface="微软雅黑" panose="020B0503020204020204" pitchFamily="34" charset="-122"/>
                  <a:ea typeface="微软雅黑" panose="020B0503020204020204" pitchFamily="34" charset="-122"/>
                </a:rPr>
                <a:t>張江には沢山のプレミアム医療、医学検査、健康回復老人機構を導入した。着実に各医療サービスプロジェクトを推進、張江の産業能力を向上する。</a:t>
              </a:r>
              <a:endParaRPr lang="zh-CN" altLang="en-US" sz="1100" b="1" dirty="0">
                <a:solidFill>
                  <a:srgbClr val="0070C0"/>
                </a:solidFill>
                <a:latin typeface="微软雅黑" panose="020B0503020204020204" pitchFamily="34" charset="-122"/>
                <a:ea typeface="微软雅黑" panose="020B0503020204020204" pitchFamily="34" charset="-122"/>
              </a:endParaRPr>
            </a:p>
          </p:txBody>
        </p:sp>
        <p:cxnSp>
          <p:nvCxnSpPr>
            <p:cNvPr id="56" name="直接连接符 55"/>
            <p:cNvCxnSpPr/>
            <p:nvPr/>
          </p:nvCxnSpPr>
          <p:spPr>
            <a:xfrm>
              <a:off x="1536193" y="2795690"/>
              <a:ext cx="6387031" cy="5888"/>
            </a:xfrm>
            <a:prstGeom prst="line">
              <a:avLst/>
            </a:prstGeom>
            <a:ln>
              <a:solidFill>
                <a:srgbClr val="BFBFBF"/>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flipV="1">
              <a:off x="1572438" y="3103944"/>
              <a:ext cx="5977037" cy="13306"/>
            </a:xfrm>
            <a:prstGeom prst="line">
              <a:avLst/>
            </a:prstGeom>
            <a:ln>
              <a:solidFill>
                <a:srgbClr val="BFBFBF"/>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a:off x="1532850" y="3470402"/>
              <a:ext cx="6150571" cy="7620"/>
            </a:xfrm>
            <a:prstGeom prst="line">
              <a:avLst/>
            </a:prstGeom>
            <a:ln>
              <a:solidFill>
                <a:srgbClr val="BFBFBF"/>
              </a:solidFill>
            </a:ln>
          </p:spPr>
          <p:style>
            <a:lnRef idx="1">
              <a:schemeClr val="accent1"/>
            </a:lnRef>
            <a:fillRef idx="0">
              <a:schemeClr val="accent1"/>
            </a:fillRef>
            <a:effectRef idx="0">
              <a:schemeClr val="accent1"/>
            </a:effectRef>
            <a:fontRef idx="minor">
              <a:schemeClr val="tx1"/>
            </a:fontRef>
          </p:style>
        </p:cxnSp>
        <p:sp>
          <p:nvSpPr>
            <p:cNvPr id="59" name="矩形 13"/>
            <p:cNvSpPr>
              <a:spLocks noChangeArrowheads="1"/>
            </p:cNvSpPr>
            <p:nvPr/>
          </p:nvSpPr>
          <p:spPr bwMode="auto">
            <a:xfrm>
              <a:off x="477461" y="2621191"/>
              <a:ext cx="1095831" cy="192752"/>
            </a:xfrm>
            <a:prstGeom prst="rect">
              <a:avLst/>
            </a:prstGeom>
            <a:solidFill>
              <a:srgbClr val="A6A6A6"/>
            </a:solidFill>
            <a:ln w="9525">
              <a:noFill/>
              <a:miter lim="800000"/>
            </a:ln>
          </p:spPr>
          <p:txBody>
            <a:bodyPr wrap="square">
              <a:spAutoFit/>
            </a:bodyPr>
            <a:lstStyle/>
            <a:p>
              <a:pPr algn="ctr"/>
              <a:r>
                <a:rPr lang="ja-JP" altLang="en-US" sz="1400" b="1"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sym typeface="+mn-ea"/>
                </a:rPr>
                <a:t>生物医薬</a:t>
              </a:r>
              <a:r>
                <a:rPr lang="zh-CN" altLang="en-US" sz="1400" b="1"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sym typeface="+mn-ea"/>
                </a:rPr>
                <a:t> </a:t>
              </a:r>
              <a:endParaRPr lang="zh-CN" altLang="en-US" sz="1400" b="1"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sym typeface="+mn-ea"/>
              </a:endParaRPr>
            </a:p>
          </p:txBody>
        </p:sp>
        <p:sp>
          <p:nvSpPr>
            <p:cNvPr id="60" name="矩形 14"/>
            <p:cNvSpPr>
              <a:spLocks noChangeArrowheads="1"/>
            </p:cNvSpPr>
            <p:nvPr/>
          </p:nvSpPr>
          <p:spPr bwMode="auto">
            <a:xfrm>
              <a:off x="478585" y="3150345"/>
              <a:ext cx="1094707" cy="327677"/>
            </a:xfrm>
            <a:prstGeom prst="rect">
              <a:avLst/>
            </a:prstGeom>
            <a:solidFill>
              <a:srgbClr val="A6A6A6"/>
            </a:solidFill>
            <a:ln w="9525">
              <a:noFill/>
              <a:miter lim="800000"/>
            </a:ln>
          </p:spPr>
          <p:txBody>
            <a:bodyPr wrap="square">
              <a:spAutoFit/>
            </a:bodyPr>
            <a:lstStyle/>
            <a:p>
              <a:pPr algn="ctr"/>
              <a:r>
                <a:rPr lang="ja-JP" altLang="en-US" sz="1400" b="1"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sym typeface="+mn-ea"/>
                </a:rPr>
                <a:t>医</a:t>
              </a:r>
              <a:r>
                <a:rPr lang="ja-JP" altLang="en-US" sz="1400" b="1"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sym typeface="+mn-ea"/>
                </a:rPr>
                <a:t>療</a:t>
              </a:r>
              <a:endParaRPr lang="en-US" altLang="ja-JP" sz="1400" b="1"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sym typeface="+mn-ea"/>
              </a:endParaRPr>
            </a:p>
            <a:p>
              <a:pPr algn="ctr"/>
              <a:r>
                <a:rPr lang="ja-JP" altLang="en-US" sz="1400" b="1"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sym typeface="+mn-ea"/>
                </a:rPr>
                <a:t>サービス</a:t>
              </a:r>
              <a:endParaRPr lang="zh-CN" altLang="en-US" sz="1400" b="1"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1" name="矩形 15"/>
            <p:cNvSpPr>
              <a:spLocks noChangeArrowheads="1"/>
            </p:cNvSpPr>
            <p:nvPr/>
          </p:nvSpPr>
          <p:spPr bwMode="auto">
            <a:xfrm>
              <a:off x="477462" y="2879401"/>
              <a:ext cx="1094976" cy="192752"/>
            </a:xfrm>
            <a:prstGeom prst="rect">
              <a:avLst/>
            </a:prstGeom>
            <a:solidFill>
              <a:srgbClr val="A6A6A6"/>
            </a:solidFill>
            <a:ln w="9525">
              <a:noFill/>
              <a:miter lim="800000"/>
            </a:ln>
          </p:spPr>
          <p:txBody>
            <a:bodyPr wrap="square">
              <a:spAutoFit/>
            </a:bodyPr>
            <a:lstStyle/>
            <a:p>
              <a:pPr algn="ctr"/>
              <a:r>
                <a:rPr lang="ja-JP" altLang="en-US" sz="1400" b="1"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sym typeface="+mn-ea"/>
                </a:rPr>
                <a:t>医</a:t>
              </a:r>
              <a:r>
                <a:rPr lang="ja-JP" altLang="en-US" sz="1400" b="1"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sym typeface="+mn-ea"/>
                </a:rPr>
                <a:t>薬機器</a:t>
              </a:r>
              <a:r>
                <a:rPr lang="zh-CN" altLang="en-US" sz="1400" b="1" dirty="0" smtClean="0">
                  <a:solidFill>
                    <a:srgbClr val="0070C0"/>
                  </a:solidFill>
                  <a:latin typeface="微软雅黑" panose="020B0503020204020204" pitchFamily="34" charset="-122"/>
                  <a:ea typeface="微软雅黑" panose="020B0503020204020204" pitchFamily="34" charset="-122"/>
                  <a:cs typeface="Times New Roman" panose="02020603050405020304" pitchFamily="18" charset="0"/>
                  <a:sym typeface="+mn-ea"/>
                </a:rPr>
                <a:t> </a:t>
              </a:r>
              <a:endParaRPr lang="zh-CN" altLang="en-US" sz="1400" b="1" dirty="0">
                <a:solidFill>
                  <a:srgbClr val="0070C0"/>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pic>
        <p:nvPicPr>
          <p:cNvPr id="62" name="Picture 4" descr="C:\Users\Administrator\AppData\Roaming\Tencent\Users\760366335\QQ\WinTemp\RichOle\EP8~H_~6@JTA%)7`UNGRB43.jpg"/>
          <p:cNvPicPr>
            <a:picLocks noChangeAspect="1" noChangeArrowheads="1"/>
          </p:cNvPicPr>
          <p:nvPr/>
        </p:nvPicPr>
        <p:blipFill>
          <a:blip r:embed="rId3" cstate="print">
            <a:lum bright="10000"/>
          </a:blip>
          <a:srcRect/>
          <a:stretch>
            <a:fillRect/>
          </a:stretch>
        </p:blipFill>
        <p:spPr bwMode="auto">
          <a:xfrm>
            <a:off x="3201997" y="1275606"/>
            <a:ext cx="2751769" cy="2267857"/>
          </a:xfrm>
          <a:prstGeom prst="rect">
            <a:avLst/>
          </a:prstGeom>
          <a:noFill/>
          <a:ln w="9525">
            <a:noFill/>
            <a:miter lim="800000"/>
            <a:headEnd/>
            <a:tailEnd/>
          </a:ln>
        </p:spPr>
      </p:pic>
      <p:pic>
        <p:nvPicPr>
          <p:cNvPr id="63" name="Picture 3" descr="C:\Users\Administrator\AppData\Roaming\Tencent\Users\760366335\QQ\WinTemp\RichOle\EU0]AHA8NF~ZPHH5MJ7ZDMU.jpg"/>
          <p:cNvPicPr>
            <a:picLocks noChangeAspect="1" noChangeArrowheads="1"/>
          </p:cNvPicPr>
          <p:nvPr/>
        </p:nvPicPr>
        <p:blipFill>
          <a:blip r:embed="rId4" cstate="print">
            <a:lum bright="10000"/>
          </a:blip>
          <a:srcRect/>
          <a:stretch>
            <a:fillRect/>
          </a:stretch>
        </p:blipFill>
        <p:spPr bwMode="auto">
          <a:xfrm>
            <a:off x="226081" y="1280143"/>
            <a:ext cx="2975973" cy="2264229"/>
          </a:xfrm>
          <a:prstGeom prst="rect">
            <a:avLst/>
          </a:prstGeom>
          <a:noFill/>
          <a:ln w="9525">
            <a:noFill/>
            <a:miter lim="800000"/>
            <a:headEnd/>
            <a:tailEnd/>
          </a:ln>
        </p:spPr>
      </p:pic>
      <p:pic>
        <p:nvPicPr>
          <p:cNvPr id="64" name="Picture 6" descr="C:\Users\Administrator\AppData\Roaming\Tencent\Users\760366335\QQ\WinTemp\RichOle\KHUH01RQ6NBE[B}3O_4A%_I.jpg"/>
          <p:cNvPicPr>
            <a:picLocks noChangeAspect="1" noChangeArrowheads="1"/>
          </p:cNvPicPr>
          <p:nvPr/>
        </p:nvPicPr>
        <p:blipFill>
          <a:blip r:embed="rId5" cstate="print">
            <a:lum bright="10000"/>
          </a:blip>
          <a:srcRect/>
          <a:stretch>
            <a:fillRect/>
          </a:stretch>
        </p:blipFill>
        <p:spPr bwMode="auto">
          <a:xfrm>
            <a:off x="5953819" y="1275606"/>
            <a:ext cx="2961577" cy="2260600"/>
          </a:xfrm>
          <a:prstGeom prst="rect">
            <a:avLst/>
          </a:prstGeom>
          <a:noFill/>
          <a:ln w="9525">
            <a:noFill/>
            <a:miter lim="800000"/>
            <a:headEnd/>
            <a:tailEnd/>
          </a:ln>
        </p:spPr>
      </p:pic>
      <p:sp>
        <p:nvSpPr>
          <p:cNvPr id="65" name="矩形 64"/>
          <p:cNvSpPr/>
          <p:nvPr/>
        </p:nvSpPr>
        <p:spPr>
          <a:xfrm>
            <a:off x="227342" y="2859781"/>
            <a:ext cx="8689317" cy="819685"/>
          </a:xfrm>
          <a:prstGeom prst="rect">
            <a:avLst/>
          </a:prstGeom>
          <a:solidFill>
            <a:srgbClr val="0070C0">
              <a:alpha val="7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6423" tIns="53211" rIns="106423" bIns="53211" anchor="ctr"/>
          <a:lstStyle/>
          <a:p>
            <a:pPr algn="ctr">
              <a:defRPr/>
            </a:pPr>
            <a:endParaRPr lang="zh-CN" altLang="en-US" sz="100" dirty="0">
              <a:solidFill>
                <a:prstClr val="white"/>
              </a:solidFill>
            </a:endParaRPr>
          </a:p>
        </p:txBody>
      </p:sp>
      <p:sp>
        <p:nvSpPr>
          <p:cNvPr id="66" name="矩形 65"/>
          <p:cNvSpPr/>
          <p:nvPr/>
        </p:nvSpPr>
        <p:spPr>
          <a:xfrm>
            <a:off x="542458" y="2898078"/>
            <a:ext cx="8059085" cy="753792"/>
          </a:xfrm>
          <a:prstGeom prst="rect">
            <a:avLst/>
          </a:prstGeom>
        </p:spPr>
        <p:txBody>
          <a:bodyPr wrap="square" lIns="106423" tIns="53211" rIns="106423" bIns="53211">
            <a:spAutoFit/>
          </a:bodyPr>
          <a:lstStyle/>
          <a:p>
            <a:pPr algn="ctr">
              <a:defRPr/>
            </a:pPr>
            <a:r>
              <a:rPr lang="zh-CN" altLang="en-US" sz="1400" dirty="0">
                <a:solidFill>
                  <a:schemeClr val="bg1"/>
                </a:solidFill>
                <a:latin typeface="微软雅黑" panose="020B0503020204020204" pitchFamily="34" charset="-122"/>
                <a:ea typeface="微软雅黑" panose="020B0503020204020204" pitchFamily="34" charset="-122"/>
              </a:rPr>
              <a:t>   </a:t>
            </a:r>
            <a:r>
              <a:rPr lang="ja-JP" altLang="en-US" sz="1400" dirty="0" smtClean="0">
                <a:solidFill>
                  <a:schemeClr val="bg1"/>
                </a:solidFill>
                <a:latin typeface="微软雅黑" panose="020B0503020204020204" pitchFamily="34" charset="-122"/>
                <a:ea typeface="微软雅黑" panose="020B0503020204020204" pitchFamily="34" charset="-122"/>
              </a:rPr>
              <a:t>国から承認した</a:t>
            </a:r>
            <a:r>
              <a:rPr lang="en-US" altLang="ja-JP" sz="1400" dirty="0">
                <a:solidFill>
                  <a:schemeClr val="bg1"/>
                </a:solidFill>
                <a:latin typeface="微软雅黑" panose="020B0503020204020204" pitchFamily="34" charset="-122"/>
                <a:ea typeface="微软雅黑" panose="020B0503020204020204" pitchFamily="34" charset="-122"/>
              </a:rPr>
              <a:t>I</a:t>
            </a:r>
            <a:r>
              <a:rPr lang="ja-JP" altLang="en-US" sz="1400" dirty="0">
                <a:solidFill>
                  <a:schemeClr val="bg1"/>
                </a:solidFill>
                <a:latin typeface="微软雅黑" panose="020B0503020204020204" pitchFamily="34" charset="-122"/>
                <a:ea typeface="微软雅黑" panose="020B0503020204020204" pitchFamily="34" charset="-122"/>
              </a:rPr>
              <a:t>類新</a:t>
            </a:r>
            <a:r>
              <a:rPr lang="ja-JP" altLang="en-US" sz="1400" dirty="0" smtClean="0">
                <a:solidFill>
                  <a:schemeClr val="bg1"/>
                </a:solidFill>
                <a:latin typeface="微软雅黑" panose="020B0503020204020204" pitchFamily="34" charset="-122"/>
                <a:ea typeface="微软雅黑" panose="020B0503020204020204" pitchFamily="34" charset="-122"/>
              </a:rPr>
              <a:t>薬は</a:t>
            </a:r>
            <a:r>
              <a:rPr lang="en-US" altLang="ja-JP" sz="1400" dirty="0" smtClean="0">
                <a:solidFill>
                  <a:schemeClr val="bg1"/>
                </a:solidFill>
                <a:latin typeface="微软雅黑" panose="020B0503020204020204" pitchFamily="34" charset="-122"/>
                <a:ea typeface="微软雅黑" panose="020B0503020204020204" pitchFamily="34" charset="-122"/>
              </a:rPr>
              <a:t>3</a:t>
            </a:r>
            <a:r>
              <a:rPr lang="ja-JP" altLang="en-US" sz="1400" dirty="0" smtClean="0">
                <a:solidFill>
                  <a:schemeClr val="bg1"/>
                </a:solidFill>
                <a:latin typeface="微软雅黑" panose="020B0503020204020204" pitchFamily="34" charset="-122"/>
                <a:ea typeface="微软雅黑" panose="020B0503020204020204" pitchFamily="34" charset="-122"/>
              </a:rPr>
              <a:t>つの中</a:t>
            </a:r>
            <a:r>
              <a:rPr lang="en-US" altLang="ja-JP" sz="1400" dirty="0" smtClean="0">
                <a:solidFill>
                  <a:schemeClr val="bg1"/>
                </a:solidFill>
                <a:latin typeface="微软雅黑" panose="020B0503020204020204" pitchFamily="34" charset="-122"/>
                <a:ea typeface="微软雅黑" panose="020B0503020204020204" pitchFamily="34" charset="-122"/>
              </a:rPr>
              <a:t>1</a:t>
            </a:r>
            <a:r>
              <a:rPr lang="ja-JP" altLang="en-US" sz="1400" dirty="0" smtClean="0">
                <a:solidFill>
                  <a:schemeClr val="bg1"/>
                </a:solidFill>
                <a:latin typeface="微软雅黑" panose="020B0503020204020204" pitchFamily="34" charset="-122"/>
                <a:ea typeface="微软雅黑" panose="020B0503020204020204" pitchFamily="34" charset="-122"/>
              </a:rPr>
              <a:t>つが</a:t>
            </a:r>
            <a:r>
              <a:rPr lang="zh-CN" altLang="en-US" sz="1400" b="1" dirty="0" smtClean="0">
                <a:solidFill>
                  <a:schemeClr val="bg1"/>
                </a:solidFill>
                <a:latin typeface="微软雅黑" panose="020B0503020204020204" pitchFamily="34" charset="-122"/>
                <a:ea typeface="微软雅黑" panose="020B0503020204020204" pitchFamily="34" charset="-122"/>
              </a:rPr>
              <a:t>浦</a:t>
            </a:r>
            <a:r>
              <a:rPr lang="ja-JP" altLang="en-US" sz="1400" b="1" dirty="0" smtClean="0">
                <a:solidFill>
                  <a:schemeClr val="bg1"/>
                </a:solidFill>
                <a:latin typeface="微软雅黑" panose="020B0503020204020204" pitchFamily="34" charset="-122"/>
                <a:ea typeface="微软雅黑" panose="020B0503020204020204" pitchFamily="34" charset="-122"/>
              </a:rPr>
              <a:t>東</a:t>
            </a:r>
            <a:r>
              <a:rPr lang="en-US" altLang="zh-CN" sz="1400" b="1" dirty="0" smtClean="0">
                <a:solidFill>
                  <a:schemeClr val="bg1"/>
                </a:solidFill>
                <a:latin typeface="微软雅黑" panose="020B0503020204020204" pitchFamily="34" charset="-122"/>
                <a:ea typeface="微软雅黑" panose="020B0503020204020204" pitchFamily="34" charset="-122"/>
              </a:rPr>
              <a:t>·</a:t>
            </a:r>
            <a:r>
              <a:rPr lang="ja-JP" altLang="en-US" sz="1400" b="1" dirty="0">
                <a:solidFill>
                  <a:schemeClr val="bg1"/>
                </a:solidFill>
                <a:latin typeface="微软雅黑" panose="020B0503020204020204" pitchFamily="34" charset="-122"/>
                <a:ea typeface="微软雅黑" panose="020B0503020204020204" pitchFamily="34" charset="-122"/>
              </a:rPr>
              <a:t>張</a:t>
            </a:r>
            <a:r>
              <a:rPr lang="ja-JP" altLang="en-US" sz="1400" b="1" dirty="0" smtClean="0">
                <a:solidFill>
                  <a:schemeClr val="bg1"/>
                </a:solidFill>
                <a:latin typeface="微软雅黑" panose="020B0503020204020204" pitchFamily="34" charset="-122"/>
                <a:ea typeface="微软雅黑" panose="020B0503020204020204" pitchFamily="34" charset="-122"/>
              </a:rPr>
              <a:t>江の企業で開発された。</a:t>
            </a:r>
            <a:endParaRPr lang="en-US" altLang="zh-CN" sz="1400" b="1" dirty="0">
              <a:solidFill>
                <a:schemeClr val="bg1"/>
              </a:solidFill>
              <a:latin typeface="微软雅黑" panose="020B0503020204020204" pitchFamily="34" charset="-122"/>
              <a:ea typeface="微软雅黑" panose="020B0503020204020204" pitchFamily="34" charset="-122"/>
            </a:endParaRPr>
          </a:p>
          <a:p>
            <a:pPr algn="ctr">
              <a:defRPr/>
            </a:pPr>
            <a:r>
              <a:rPr lang="zh-CN" altLang="en-US" sz="1400" b="1" dirty="0" smtClean="0">
                <a:solidFill>
                  <a:schemeClr val="bg1"/>
                </a:solidFill>
                <a:latin typeface="微软雅黑" panose="020B0503020204020204" pitchFamily="34" charset="-122"/>
                <a:ea typeface="微软雅黑" panose="020B0503020204020204" pitchFamily="34" charset="-122"/>
              </a:rPr>
              <a:t>浦</a:t>
            </a:r>
            <a:r>
              <a:rPr lang="ja-JP" altLang="en-US" sz="1400" b="1" dirty="0" smtClean="0">
                <a:solidFill>
                  <a:schemeClr val="bg1"/>
                </a:solidFill>
                <a:latin typeface="微软雅黑" panose="020B0503020204020204" pitchFamily="34" charset="-122"/>
                <a:ea typeface="微软雅黑" panose="020B0503020204020204" pitchFamily="34" charset="-122"/>
              </a:rPr>
              <a:t>東</a:t>
            </a:r>
            <a:r>
              <a:rPr lang="en-US" altLang="zh-CN" sz="1400" b="1" dirty="0" smtClean="0">
                <a:solidFill>
                  <a:schemeClr val="bg1"/>
                </a:solidFill>
                <a:latin typeface="微软雅黑" panose="020B0503020204020204" pitchFamily="34" charset="-122"/>
                <a:ea typeface="微软雅黑" panose="020B0503020204020204" pitchFamily="34" charset="-122"/>
              </a:rPr>
              <a:t>·</a:t>
            </a:r>
            <a:r>
              <a:rPr lang="ja-JP" altLang="en-US" sz="1400" b="1" dirty="0">
                <a:solidFill>
                  <a:schemeClr val="bg1"/>
                </a:solidFill>
                <a:latin typeface="微软雅黑" panose="020B0503020204020204" pitchFamily="34" charset="-122"/>
                <a:ea typeface="微软雅黑" panose="020B0503020204020204" pitchFamily="34" charset="-122"/>
              </a:rPr>
              <a:t>張</a:t>
            </a:r>
            <a:r>
              <a:rPr lang="ja-JP" altLang="en-US" sz="1400" b="1" dirty="0" smtClean="0">
                <a:solidFill>
                  <a:schemeClr val="bg1"/>
                </a:solidFill>
                <a:latin typeface="微软雅黑" panose="020B0503020204020204" pitchFamily="34" charset="-122"/>
                <a:ea typeface="微软雅黑" panose="020B0503020204020204" pitchFamily="34" charset="-122"/>
              </a:rPr>
              <a:t>江は国家新薬創造重大専業プロジェクトには全国の</a:t>
            </a:r>
            <a:r>
              <a:rPr lang="en-US" altLang="ja-JP" sz="1400" b="1" dirty="0" smtClean="0">
                <a:solidFill>
                  <a:schemeClr val="bg1"/>
                </a:solidFill>
                <a:latin typeface="微软雅黑" panose="020B0503020204020204" pitchFamily="34" charset="-122"/>
                <a:ea typeface="微软雅黑" panose="020B0503020204020204" pitchFamily="34" charset="-122"/>
              </a:rPr>
              <a:t>1/3</a:t>
            </a:r>
            <a:r>
              <a:rPr lang="ja-JP" altLang="en-US" sz="1400" b="1" dirty="0" smtClean="0">
                <a:solidFill>
                  <a:schemeClr val="bg1"/>
                </a:solidFill>
                <a:latin typeface="微软雅黑" panose="020B0503020204020204" pitchFamily="34" charset="-122"/>
                <a:ea typeface="微软雅黑" panose="020B0503020204020204" pitchFamily="34" charset="-122"/>
              </a:rPr>
              <a:t>を占める。</a:t>
            </a:r>
            <a:endParaRPr lang="en-US" altLang="ja-JP" sz="1400" b="1" dirty="0" smtClean="0">
              <a:solidFill>
                <a:schemeClr val="bg1"/>
              </a:solidFill>
              <a:latin typeface="微软雅黑" panose="020B0503020204020204" pitchFamily="34" charset="-122"/>
              <a:ea typeface="微软雅黑" panose="020B0503020204020204" pitchFamily="34" charset="-122"/>
            </a:endParaRPr>
          </a:p>
          <a:p>
            <a:pPr algn="ctr">
              <a:defRPr/>
            </a:pPr>
            <a:r>
              <a:rPr lang="zh-CN" altLang="en-US" sz="1400" b="1" dirty="0" smtClean="0">
                <a:solidFill>
                  <a:schemeClr val="bg1"/>
                </a:solidFill>
                <a:latin typeface="微软雅黑" panose="020B0503020204020204" pitchFamily="34" charset="-122"/>
                <a:ea typeface="微软雅黑" panose="020B0503020204020204" pitchFamily="34" charset="-122"/>
              </a:rPr>
              <a:t>浦</a:t>
            </a:r>
            <a:r>
              <a:rPr lang="ja-JP" altLang="en-US" sz="1400" b="1" dirty="0" smtClean="0">
                <a:solidFill>
                  <a:schemeClr val="bg1"/>
                </a:solidFill>
                <a:latin typeface="微软雅黑" panose="020B0503020204020204" pitchFamily="34" charset="-122"/>
                <a:ea typeface="微软雅黑" panose="020B0503020204020204" pitchFamily="34" charset="-122"/>
              </a:rPr>
              <a:t>東</a:t>
            </a:r>
            <a:r>
              <a:rPr lang="en-US" altLang="zh-CN" sz="1400" b="1" dirty="0" smtClean="0">
                <a:solidFill>
                  <a:schemeClr val="bg1"/>
                </a:solidFill>
                <a:latin typeface="微软雅黑" panose="020B0503020204020204" pitchFamily="34" charset="-122"/>
                <a:ea typeface="微软雅黑" panose="020B0503020204020204" pitchFamily="34" charset="-122"/>
              </a:rPr>
              <a:t>·</a:t>
            </a:r>
            <a:r>
              <a:rPr lang="ja-JP" altLang="en-US" sz="1400" b="1" dirty="0">
                <a:solidFill>
                  <a:schemeClr val="bg1"/>
                </a:solidFill>
                <a:latin typeface="微软雅黑" panose="020B0503020204020204" pitchFamily="34" charset="-122"/>
                <a:ea typeface="微软雅黑" panose="020B0503020204020204" pitchFamily="34" charset="-122"/>
              </a:rPr>
              <a:t>張</a:t>
            </a:r>
            <a:r>
              <a:rPr lang="ja-JP" altLang="en-US" sz="1400" b="1" dirty="0" smtClean="0">
                <a:solidFill>
                  <a:schemeClr val="bg1"/>
                </a:solidFill>
                <a:latin typeface="微软雅黑" panose="020B0503020204020204" pitchFamily="34" charset="-122"/>
                <a:ea typeface="微软雅黑" panose="020B0503020204020204" pitchFamily="34" charset="-122"/>
              </a:rPr>
              <a:t>江企業は臨床医学項目申請の承認率が全国平均水準の</a:t>
            </a:r>
            <a:r>
              <a:rPr lang="en-US" altLang="ja-JP" sz="1400" b="1" dirty="0" smtClean="0">
                <a:solidFill>
                  <a:schemeClr val="bg1"/>
                </a:solidFill>
                <a:latin typeface="微软雅黑" panose="020B0503020204020204" pitchFamily="34" charset="-122"/>
                <a:ea typeface="微软雅黑" panose="020B0503020204020204" pitchFamily="34" charset="-122"/>
              </a:rPr>
              <a:t>3</a:t>
            </a:r>
            <a:r>
              <a:rPr lang="ja-JP" altLang="en-US" sz="1400" b="1" dirty="0" smtClean="0">
                <a:solidFill>
                  <a:schemeClr val="bg1"/>
                </a:solidFill>
                <a:latin typeface="微软雅黑" panose="020B0503020204020204" pitchFamily="34" charset="-122"/>
                <a:ea typeface="微软雅黑" panose="020B0503020204020204" pitchFamily="34" charset="-122"/>
              </a:rPr>
              <a:t>倍である。</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570385600"/>
      </p:ext>
    </p:extLst>
  </p:cSld>
  <p:clrMapOvr>
    <a:masterClrMapping/>
  </p:clrMapOvr>
  <p:transition spd="slow">
    <p:wipe dir="u"/>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495921" y="818188"/>
            <a:ext cx="2190932" cy="384460"/>
          </a:xfrm>
          <a:prstGeom prst="rect">
            <a:avLst/>
          </a:prstGeom>
          <a:solidFill>
            <a:srgbClr val="0070C0"/>
          </a:solidFill>
          <a:ln>
            <a:noFill/>
          </a:ln>
        </p:spPr>
        <p:txBody>
          <a:bodyPr wrap="square" lIns="106423" tIns="53211" rIns="106423" bIns="53211" anchor="ctr">
            <a:spAutoFit/>
          </a:bodyPr>
          <a:lstStyle/>
          <a:p>
            <a:pPr>
              <a:defRPr/>
            </a:pPr>
            <a:r>
              <a:rPr lang="ja-JP" altLang="en-US" b="1" dirty="0" smtClean="0">
                <a:solidFill>
                  <a:prstClr val="white"/>
                </a:solidFill>
                <a:latin typeface="微软雅黑" panose="020B0503020204020204" pitchFamily="34" charset="-122"/>
                <a:ea typeface="微软雅黑" panose="020B0503020204020204" pitchFamily="34" charset="-122"/>
              </a:rPr>
              <a:t>現代化自動車産業</a:t>
            </a:r>
            <a:endParaRPr lang="zh-CN" altLang="en-US" b="1" dirty="0">
              <a:solidFill>
                <a:prstClr val="white"/>
              </a:solidFill>
              <a:latin typeface="微软雅黑" panose="020B0503020204020204" pitchFamily="34" charset="-122"/>
              <a:ea typeface="微软雅黑" panose="020B0503020204020204" pitchFamily="34" charset="-122"/>
            </a:endParaRPr>
          </a:p>
        </p:txBody>
      </p:sp>
      <p:sp>
        <p:nvSpPr>
          <p:cNvPr id="17" name="TextBox 16"/>
          <p:cNvSpPr txBox="1"/>
          <p:nvPr/>
        </p:nvSpPr>
        <p:spPr>
          <a:xfrm>
            <a:off x="1" y="819138"/>
            <a:ext cx="452043" cy="384460"/>
          </a:xfrm>
          <a:prstGeom prst="rect">
            <a:avLst/>
          </a:prstGeom>
          <a:solidFill>
            <a:schemeClr val="bg1">
              <a:lumMod val="75000"/>
            </a:schemeClr>
          </a:solidFill>
          <a:ln>
            <a:noFill/>
          </a:ln>
        </p:spPr>
        <p:txBody>
          <a:bodyPr wrap="square" lIns="106423" tIns="53211" rIns="106423" bIns="53211" rtlCol="0" anchor="ctr">
            <a:spAutoFit/>
          </a:bodyPr>
          <a:lstStyle/>
          <a:p>
            <a:pPr algn="ctr"/>
            <a:endParaRPr lang="zh-CN" altLang="en-US" dirty="0">
              <a:solidFill>
                <a:prstClr val="white"/>
              </a:solidFill>
              <a:latin typeface="微软雅黑" panose="020B0503020204020204" pitchFamily="34" charset="-122"/>
              <a:ea typeface="微软雅黑" panose="020B0503020204020204" pitchFamily="34" charset="-122"/>
            </a:endParaRPr>
          </a:p>
        </p:txBody>
      </p:sp>
      <p:sp>
        <p:nvSpPr>
          <p:cNvPr id="18" name="标题 17"/>
          <p:cNvSpPr>
            <a:spLocks noGrp="1"/>
          </p:cNvSpPr>
          <p:nvPr>
            <p:ph type="title"/>
          </p:nvPr>
        </p:nvSpPr>
        <p:spPr/>
        <p:txBody>
          <a:bodyPr/>
          <a:lstStyle/>
          <a:p>
            <a:r>
              <a:rPr lang="ja-JP" altLang="en-US" dirty="0"/>
              <a:t>上海</a:t>
            </a:r>
            <a:r>
              <a:rPr lang="en-US" altLang="zh-CN" dirty="0"/>
              <a:t>·</a:t>
            </a:r>
            <a:r>
              <a:rPr lang="zh-CN" altLang="en-US" dirty="0">
                <a:solidFill>
                  <a:srgbClr val="FF0000"/>
                </a:solidFill>
              </a:rPr>
              <a:t>浦</a:t>
            </a:r>
            <a:r>
              <a:rPr lang="ja-JP" altLang="en-US" dirty="0">
                <a:solidFill>
                  <a:srgbClr val="FF0000"/>
                </a:solidFill>
              </a:rPr>
              <a:t>東</a:t>
            </a:r>
            <a:r>
              <a:rPr lang="zh-CN" altLang="en-US" dirty="0"/>
              <a:t>  </a:t>
            </a:r>
            <a:r>
              <a:rPr lang="ja-JP" altLang="en-US" dirty="0"/>
              <a:t>優勢産業</a:t>
            </a:r>
            <a:endParaRPr lang="zh-CN" altLang="en-US" dirty="0"/>
          </a:p>
        </p:txBody>
      </p:sp>
      <p:grpSp>
        <p:nvGrpSpPr>
          <p:cNvPr id="20" name="组合 24"/>
          <p:cNvGrpSpPr>
            <a:grpSpLocks noChangeAspect="1"/>
          </p:cNvGrpSpPr>
          <p:nvPr/>
        </p:nvGrpSpPr>
        <p:grpSpPr>
          <a:xfrm>
            <a:off x="395536" y="1347998"/>
            <a:ext cx="3528392" cy="3332738"/>
            <a:chOff x="755576" y="892175"/>
            <a:chExt cx="4201869" cy="3953232"/>
          </a:xfrm>
        </p:grpSpPr>
        <p:pic>
          <p:nvPicPr>
            <p:cNvPr id="21" name="图片 3"/>
            <p:cNvPicPr>
              <a:picLocks noChangeAspect="1"/>
            </p:cNvPicPr>
            <p:nvPr/>
          </p:nvPicPr>
          <p:blipFill>
            <a:blip r:embed="rId12" cstate="print"/>
            <a:stretch>
              <a:fillRect/>
            </a:stretch>
          </p:blipFill>
          <p:spPr>
            <a:xfrm>
              <a:off x="2226310" y="1463675"/>
              <a:ext cx="2470785" cy="1711960"/>
            </a:xfrm>
            <a:prstGeom prst="rect">
              <a:avLst/>
            </a:prstGeom>
            <a:noFill/>
            <a:ln w="9525">
              <a:noFill/>
            </a:ln>
          </p:spPr>
        </p:pic>
        <p:pic>
          <p:nvPicPr>
            <p:cNvPr id="22" name="图片 4"/>
            <p:cNvPicPr>
              <a:picLocks noChangeAspect="1"/>
            </p:cNvPicPr>
            <p:nvPr/>
          </p:nvPicPr>
          <p:blipFill>
            <a:blip r:embed="rId13" cstate="print"/>
            <a:srcRect l="26097" t="7993" r="21709" b="7993"/>
            <a:stretch>
              <a:fillRect/>
            </a:stretch>
          </p:blipFill>
          <p:spPr>
            <a:xfrm>
              <a:off x="1115616" y="2859782"/>
              <a:ext cx="655955" cy="750570"/>
            </a:xfrm>
            <a:prstGeom prst="rect">
              <a:avLst/>
            </a:prstGeom>
            <a:noFill/>
            <a:ln w="9525">
              <a:noFill/>
            </a:ln>
          </p:spPr>
        </p:pic>
        <p:pic>
          <p:nvPicPr>
            <p:cNvPr id="23" name="图片 8"/>
            <p:cNvPicPr>
              <a:picLocks noChangeAspect="1"/>
            </p:cNvPicPr>
            <p:nvPr/>
          </p:nvPicPr>
          <p:blipFill>
            <a:blip r:embed="rId14" cstate="print"/>
            <a:srcRect l="6207" t="5354" r="8513" b="20238"/>
            <a:stretch>
              <a:fillRect/>
            </a:stretch>
          </p:blipFill>
          <p:spPr>
            <a:xfrm>
              <a:off x="1043608" y="4299942"/>
              <a:ext cx="701675" cy="474345"/>
            </a:xfrm>
            <a:prstGeom prst="rect">
              <a:avLst/>
            </a:prstGeom>
            <a:noFill/>
            <a:ln w="9525">
              <a:noFill/>
            </a:ln>
          </p:spPr>
        </p:pic>
        <p:pic>
          <p:nvPicPr>
            <p:cNvPr id="24" name="图片 9"/>
            <p:cNvPicPr>
              <a:picLocks noChangeAspect="1"/>
            </p:cNvPicPr>
            <p:nvPr/>
          </p:nvPicPr>
          <p:blipFill>
            <a:blip r:embed="rId15" cstate="print"/>
            <a:srcRect l="9680" t="19760" r="4640"/>
            <a:stretch>
              <a:fillRect/>
            </a:stretch>
          </p:blipFill>
          <p:spPr>
            <a:xfrm>
              <a:off x="2051720" y="2859782"/>
              <a:ext cx="792088" cy="743165"/>
            </a:xfrm>
            <a:prstGeom prst="rect">
              <a:avLst/>
            </a:prstGeom>
            <a:noFill/>
            <a:ln w="9525">
              <a:noFill/>
            </a:ln>
          </p:spPr>
        </p:pic>
        <p:pic>
          <p:nvPicPr>
            <p:cNvPr id="25" name="图片 12"/>
            <p:cNvPicPr>
              <a:picLocks noChangeAspect="1"/>
            </p:cNvPicPr>
            <p:nvPr/>
          </p:nvPicPr>
          <p:blipFill>
            <a:blip r:embed="rId16" cstate="print"/>
            <a:stretch>
              <a:fillRect/>
            </a:stretch>
          </p:blipFill>
          <p:spPr>
            <a:xfrm>
              <a:off x="2267744" y="4299942"/>
              <a:ext cx="835025" cy="532765"/>
            </a:xfrm>
            <a:prstGeom prst="rect">
              <a:avLst/>
            </a:prstGeom>
            <a:noFill/>
            <a:ln w="9525">
              <a:noFill/>
            </a:ln>
          </p:spPr>
        </p:pic>
        <p:pic>
          <p:nvPicPr>
            <p:cNvPr id="26" name="图片 13"/>
            <p:cNvPicPr>
              <a:picLocks noChangeAspect="1"/>
            </p:cNvPicPr>
            <p:nvPr/>
          </p:nvPicPr>
          <p:blipFill>
            <a:blip r:embed="rId17" cstate="print"/>
            <a:srcRect t="31645" b="30251"/>
            <a:stretch>
              <a:fillRect/>
            </a:stretch>
          </p:blipFill>
          <p:spPr>
            <a:xfrm>
              <a:off x="2267744" y="3795886"/>
              <a:ext cx="825500" cy="313690"/>
            </a:xfrm>
            <a:prstGeom prst="rect">
              <a:avLst/>
            </a:prstGeom>
            <a:noFill/>
            <a:ln w="9525">
              <a:noFill/>
            </a:ln>
          </p:spPr>
        </p:pic>
        <p:pic>
          <p:nvPicPr>
            <p:cNvPr id="27" name="图片 15"/>
            <p:cNvPicPr>
              <a:picLocks noChangeAspect="1"/>
            </p:cNvPicPr>
            <p:nvPr/>
          </p:nvPicPr>
          <p:blipFill>
            <a:blip r:embed="rId18" cstate="print"/>
            <a:stretch>
              <a:fillRect/>
            </a:stretch>
          </p:blipFill>
          <p:spPr>
            <a:xfrm>
              <a:off x="899592" y="3723878"/>
              <a:ext cx="1007110" cy="521335"/>
            </a:xfrm>
            <a:prstGeom prst="rect">
              <a:avLst/>
            </a:prstGeom>
            <a:noFill/>
            <a:ln w="9525">
              <a:noFill/>
            </a:ln>
          </p:spPr>
        </p:pic>
        <p:pic>
          <p:nvPicPr>
            <p:cNvPr id="28" name="图片 16"/>
            <p:cNvPicPr>
              <a:picLocks noChangeAspect="1"/>
            </p:cNvPicPr>
            <p:nvPr/>
          </p:nvPicPr>
          <p:blipFill>
            <a:blip r:embed="rId19" cstate="print"/>
            <a:stretch>
              <a:fillRect/>
            </a:stretch>
          </p:blipFill>
          <p:spPr>
            <a:xfrm>
              <a:off x="755576" y="987574"/>
              <a:ext cx="1293659" cy="864096"/>
            </a:xfrm>
            <a:prstGeom prst="rect">
              <a:avLst/>
            </a:prstGeom>
            <a:noFill/>
            <a:ln w="9525">
              <a:noFill/>
            </a:ln>
          </p:spPr>
        </p:pic>
        <p:pic>
          <p:nvPicPr>
            <p:cNvPr id="29" name="图片 19"/>
            <p:cNvPicPr>
              <a:picLocks noChangeAspect="1"/>
            </p:cNvPicPr>
            <p:nvPr/>
          </p:nvPicPr>
          <p:blipFill>
            <a:blip r:embed="rId20" cstate="print"/>
            <a:stretch>
              <a:fillRect/>
            </a:stretch>
          </p:blipFill>
          <p:spPr>
            <a:xfrm>
              <a:off x="3707904" y="4299942"/>
              <a:ext cx="989330" cy="545465"/>
            </a:xfrm>
            <a:prstGeom prst="rect">
              <a:avLst/>
            </a:prstGeom>
            <a:noFill/>
            <a:ln w="9525">
              <a:noFill/>
            </a:ln>
          </p:spPr>
        </p:pic>
        <p:pic>
          <p:nvPicPr>
            <p:cNvPr id="30" name="图片 24"/>
            <p:cNvPicPr>
              <a:picLocks noChangeAspect="1"/>
            </p:cNvPicPr>
            <p:nvPr/>
          </p:nvPicPr>
          <p:blipFill>
            <a:blip r:embed="rId21" cstate="print"/>
            <a:stretch>
              <a:fillRect/>
            </a:stretch>
          </p:blipFill>
          <p:spPr>
            <a:xfrm>
              <a:off x="2007235" y="892175"/>
              <a:ext cx="2230755" cy="516255"/>
            </a:xfrm>
            <a:prstGeom prst="rect">
              <a:avLst/>
            </a:prstGeom>
            <a:noFill/>
            <a:ln w="9525">
              <a:noFill/>
            </a:ln>
          </p:spPr>
        </p:pic>
        <p:pic>
          <p:nvPicPr>
            <p:cNvPr id="31" name="图片 26"/>
            <p:cNvPicPr>
              <a:picLocks noChangeAspect="1"/>
            </p:cNvPicPr>
            <p:nvPr/>
          </p:nvPicPr>
          <p:blipFill>
            <a:blip r:embed="rId22" cstate="print"/>
            <a:stretch>
              <a:fillRect/>
            </a:stretch>
          </p:blipFill>
          <p:spPr>
            <a:xfrm>
              <a:off x="3484245" y="3359150"/>
              <a:ext cx="1473200" cy="736600"/>
            </a:xfrm>
            <a:prstGeom prst="rect">
              <a:avLst/>
            </a:prstGeom>
            <a:noFill/>
            <a:ln w="9525">
              <a:noFill/>
            </a:ln>
          </p:spPr>
        </p:pic>
        <p:pic>
          <p:nvPicPr>
            <p:cNvPr id="32" name="图片 27"/>
            <p:cNvPicPr>
              <a:picLocks noChangeAspect="1"/>
            </p:cNvPicPr>
            <p:nvPr/>
          </p:nvPicPr>
          <p:blipFill>
            <a:blip r:embed="rId23" cstate="print"/>
            <a:srcRect l="17165" t="2254" r="17166" b="7028"/>
            <a:stretch>
              <a:fillRect/>
            </a:stretch>
          </p:blipFill>
          <p:spPr>
            <a:xfrm>
              <a:off x="1043608" y="2067694"/>
              <a:ext cx="697263" cy="648072"/>
            </a:xfrm>
            <a:prstGeom prst="rect">
              <a:avLst/>
            </a:prstGeom>
            <a:noFill/>
            <a:ln w="9525">
              <a:noFill/>
            </a:ln>
          </p:spPr>
        </p:pic>
      </p:grpSp>
      <p:grpSp>
        <p:nvGrpSpPr>
          <p:cNvPr id="53" name="组合 52"/>
          <p:cNvGrpSpPr/>
          <p:nvPr/>
        </p:nvGrpSpPr>
        <p:grpSpPr>
          <a:xfrm>
            <a:off x="4216418" y="1202649"/>
            <a:ext cx="4604054" cy="3418130"/>
            <a:chOff x="3779912" y="1127760"/>
            <a:chExt cx="5364088" cy="3686706"/>
          </a:xfrm>
        </p:grpSpPr>
        <p:sp>
          <p:nvSpPr>
            <p:cNvPr id="54" name="椭圆 53"/>
            <p:cNvSpPr/>
            <p:nvPr/>
          </p:nvSpPr>
          <p:spPr>
            <a:xfrm>
              <a:off x="5292090" y="1873885"/>
              <a:ext cx="2503805" cy="2376170"/>
            </a:xfrm>
            <a:prstGeom prst="ellipse">
              <a:avLst/>
            </a:prstGeom>
            <a:noFill/>
            <a:ln>
              <a:solidFill>
                <a:schemeClr val="bg1">
                  <a:lumMod val="50000"/>
                </a:schemeClr>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55" name="TextBox 94"/>
            <p:cNvSpPr txBox="1"/>
            <p:nvPr/>
          </p:nvSpPr>
          <p:spPr>
            <a:xfrm>
              <a:off x="5876633" y="1127760"/>
              <a:ext cx="1503680" cy="414019"/>
            </a:xfrm>
            <a:prstGeom prst="rect">
              <a:avLst/>
            </a:prstGeom>
            <a:noFill/>
          </p:spPr>
          <p:txBody>
            <a:bodyPr wrap="square" lIns="91416" tIns="45708" rIns="91416" bIns="45708" rtlCol="0">
              <a:spAutoFit/>
            </a:bodyPr>
            <a:lstStyle/>
            <a:p>
              <a:pPr>
                <a:lnSpc>
                  <a:spcPct val="130000"/>
                </a:lnSpc>
                <a:spcBef>
                  <a:spcPts val="0"/>
                </a:spcBef>
                <a:spcAft>
                  <a:spcPts val="0"/>
                </a:spcAft>
              </a:pPr>
              <a:r>
                <a:rPr lang="ja-JP" altLang="en-US" sz="1100" b="1" dirty="0">
                  <a:solidFill>
                    <a:srgbClr val="B33003"/>
                  </a:solidFill>
                  <a:latin typeface="微软雅黑" panose="020B0503020204020204" charset="-122"/>
                  <a:ea typeface="微软雅黑" panose="020B0503020204020204" charset="-122"/>
                  <a:sym typeface="+mn-ea"/>
                </a:rPr>
                <a:t>研究開</a:t>
              </a:r>
              <a:r>
                <a:rPr lang="ja-JP" altLang="en-US" sz="1100" b="1" dirty="0" smtClean="0">
                  <a:solidFill>
                    <a:srgbClr val="B33003"/>
                  </a:solidFill>
                  <a:latin typeface="微软雅黑" panose="020B0503020204020204" charset="-122"/>
                  <a:ea typeface="微软雅黑" panose="020B0503020204020204" charset="-122"/>
                  <a:sym typeface="+mn-ea"/>
                </a:rPr>
                <a:t>発製造</a:t>
              </a:r>
              <a:endParaRPr lang="zh-CN" altLang="zh-CN" sz="1100" b="1" dirty="0">
                <a:solidFill>
                  <a:srgbClr val="B33003"/>
                </a:solidFill>
                <a:latin typeface="微软雅黑" panose="020B0503020204020204" charset="-122"/>
                <a:ea typeface="微软雅黑" panose="020B0503020204020204" charset="-122"/>
                <a:sym typeface="+mn-ea"/>
              </a:endParaRPr>
            </a:p>
          </p:txBody>
        </p:sp>
        <p:sp>
          <p:nvSpPr>
            <p:cNvPr id="56" name="TextBox 94"/>
            <p:cNvSpPr txBox="1"/>
            <p:nvPr/>
          </p:nvSpPr>
          <p:spPr>
            <a:xfrm>
              <a:off x="4549140" y="1817370"/>
              <a:ext cx="1015999" cy="758721"/>
            </a:xfrm>
            <a:prstGeom prst="rect">
              <a:avLst/>
            </a:prstGeom>
            <a:noFill/>
          </p:spPr>
          <p:txBody>
            <a:bodyPr wrap="square" lIns="91416" tIns="45708" rIns="91416" bIns="45708" rtlCol="0">
              <a:spAutoFit/>
            </a:bodyPr>
            <a:lstStyle/>
            <a:p>
              <a:pPr>
                <a:lnSpc>
                  <a:spcPct val="130000"/>
                </a:lnSpc>
                <a:spcBef>
                  <a:spcPts val="0"/>
                </a:spcBef>
                <a:spcAft>
                  <a:spcPts val="0"/>
                </a:spcAft>
              </a:pPr>
              <a:r>
                <a:rPr lang="ja-JP" altLang="en-US" sz="1200" b="1" dirty="0" smtClean="0">
                  <a:solidFill>
                    <a:schemeClr val="tx1">
                      <a:lumMod val="65000"/>
                      <a:lumOff val="35000"/>
                    </a:schemeClr>
                  </a:solidFill>
                  <a:latin typeface="微软雅黑" panose="020B0503020204020204" charset="-122"/>
                  <a:ea typeface="微软雅黑" panose="020B0503020204020204" charset="-122"/>
                  <a:sym typeface="+mn-ea"/>
                </a:rPr>
                <a:t>車載電</a:t>
              </a:r>
              <a:r>
                <a:rPr lang="ja-JP" altLang="en-US" sz="1200" b="1" dirty="0">
                  <a:solidFill>
                    <a:schemeClr val="tx1">
                      <a:lumMod val="65000"/>
                      <a:lumOff val="35000"/>
                    </a:schemeClr>
                  </a:solidFill>
                  <a:latin typeface="微软雅黑" panose="020B0503020204020204" charset="-122"/>
                  <a:ea typeface="微软雅黑" panose="020B0503020204020204" charset="-122"/>
                  <a:sym typeface="+mn-ea"/>
                </a:rPr>
                <a:t>子</a:t>
              </a:r>
              <a:endParaRPr lang="zh-CN" altLang="zh-CN" sz="1200" b="1" dirty="0">
                <a:solidFill>
                  <a:schemeClr val="tx1">
                    <a:lumMod val="65000"/>
                    <a:lumOff val="35000"/>
                  </a:schemeClr>
                </a:solidFill>
                <a:latin typeface="微软雅黑" panose="020B0503020204020204" charset="-122"/>
                <a:ea typeface="微软雅黑" panose="020B0503020204020204" charset="-122"/>
                <a:sym typeface="+mn-ea"/>
              </a:endParaRPr>
            </a:p>
          </p:txBody>
        </p:sp>
        <p:sp>
          <p:nvSpPr>
            <p:cNvPr id="57" name="TextBox 94"/>
            <p:cNvSpPr txBox="1"/>
            <p:nvPr/>
          </p:nvSpPr>
          <p:spPr>
            <a:xfrm>
              <a:off x="3779912" y="2495352"/>
              <a:ext cx="1334770" cy="1076909"/>
            </a:xfrm>
            <a:prstGeom prst="rect">
              <a:avLst/>
            </a:prstGeom>
            <a:noFill/>
          </p:spPr>
          <p:txBody>
            <a:bodyPr wrap="square" lIns="91416" tIns="45708" rIns="91416" bIns="45708" rtlCol="0">
              <a:spAutoFit/>
            </a:bodyPr>
            <a:lstStyle/>
            <a:p>
              <a:pPr>
                <a:lnSpc>
                  <a:spcPct val="130000"/>
                </a:lnSpc>
                <a:spcBef>
                  <a:spcPts val="0"/>
                </a:spcBef>
                <a:spcAft>
                  <a:spcPts val="0"/>
                </a:spcAft>
              </a:pPr>
              <a:r>
                <a:rPr lang="ja-JP" altLang="en-US" sz="1200" b="1" dirty="0" smtClean="0">
                  <a:solidFill>
                    <a:schemeClr val="accent6">
                      <a:lumMod val="75000"/>
                    </a:schemeClr>
                  </a:solidFill>
                  <a:latin typeface="微软雅黑" panose="020B0503020204020204" charset="-122"/>
                  <a:ea typeface="微软雅黑" panose="020B0503020204020204" charset="-122"/>
                  <a:sym typeface="+mn-ea"/>
                </a:rPr>
                <a:t>ダイナミカル・システム</a:t>
              </a:r>
              <a:endParaRPr lang="zh-CN" altLang="zh-CN" sz="1200" b="1" dirty="0">
                <a:solidFill>
                  <a:schemeClr val="accent6">
                    <a:lumMod val="75000"/>
                  </a:schemeClr>
                </a:solidFill>
                <a:latin typeface="微软雅黑" panose="020B0503020204020204" charset="-122"/>
                <a:ea typeface="微软雅黑" panose="020B0503020204020204" charset="-122"/>
                <a:sym typeface="+mn-ea"/>
              </a:endParaRPr>
            </a:p>
          </p:txBody>
        </p:sp>
        <p:sp>
          <p:nvSpPr>
            <p:cNvPr id="58" name="TextBox 94"/>
            <p:cNvSpPr txBox="1"/>
            <p:nvPr/>
          </p:nvSpPr>
          <p:spPr>
            <a:xfrm>
              <a:off x="4105277" y="3286759"/>
              <a:ext cx="754756" cy="1076909"/>
            </a:xfrm>
            <a:prstGeom prst="rect">
              <a:avLst/>
            </a:prstGeom>
            <a:noFill/>
          </p:spPr>
          <p:txBody>
            <a:bodyPr wrap="square" lIns="91416" tIns="45708" rIns="91416" bIns="45708" rtlCol="0">
              <a:spAutoFit/>
            </a:bodyPr>
            <a:lstStyle/>
            <a:p>
              <a:pPr>
                <a:lnSpc>
                  <a:spcPct val="130000"/>
                </a:lnSpc>
                <a:spcBef>
                  <a:spcPts val="0"/>
                </a:spcBef>
                <a:spcAft>
                  <a:spcPts val="0"/>
                </a:spcAft>
              </a:pPr>
              <a:r>
                <a:rPr lang="ja-JP" altLang="en-US" sz="1200" b="1" dirty="0" smtClean="0">
                  <a:solidFill>
                    <a:schemeClr val="tx2">
                      <a:lumMod val="60000"/>
                      <a:lumOff val="40000"/>
                    </a:schemeClr>
                  </a:solidFill>
                  <a:latin typeface="微软雅黑" panose="020B0503020204020204" charset="-122"/>
                  <a:ea typeface="微软雅黑" panose="020B0503020204020204" charset="-122"/>
                  <a:sym typeface="+mn-ea"/>
                </a:rPr>
                <a:t>各品類の部品</a:t>
              </a:r>
              <a:endParaRPr lang="zh-CN" altLang="zh-CN" sz="1200" b="1" dirty="0">
                <a:solidFill>
                  <a:schemeClr val="tx2">
                    <a:lumMod val="60000"/>
                    <a:lumOff val="40000"/>
                  </a:schemeClr>
                </a:solidFill>
                <a:latin typeface="微软雅黑" panose="020B0503020204020204" charset="-122"/>
                <a:ea typeface="微软雅黑" panose="020B0503020204020204" charset="-122"/>
                <a:sym typeface="+mn-ea"/>
              </a:endParaRPr>
            </a:p>
          </p:txBody>
        </p:sp>
        <p:sp>
          <p:nvSpPr>
            <p:cNvPr id="59" name="TextBox 94"/>
            <p:cNvSpPr txBox="1"/>
            <p:nvPr/>
          </p:nvSpPr>
          <p:spPr>
            <a:xfrm>
              <a:off x="4510406" y="4055745"/>
              <a:ext cx="1243965" cy="758721"/>
            </a:xfrm>
            <a:prstGeom prst="rect">
              <a:avLst/>
            </a:prstGeom>
            <a:noFill/>
          </p:spPr>
          <p:txBody>
            <a:bodyPr wrap="square" lIns="91416" tIns="45708" rIns="91416" bIns="45708" rtlCol="0">
              <a:spAutoFit/>
            </a:bodyPr>
            <a:lstStyle/>
            <a:p>
              <a:pPr algn="ctr">
                <a:lnSpc>
                  <a:spcPct val="130000"/>
                </a:lnSpc>
                <a:spcBef>
                  <a:spcPts val="0"/>
                </a:spcBef>
                <a:spcAft>
                  <a:spcPts val="0"/>
                </a:spcAft>
              </a:pPr>
              <a:r>
                <a:rPr lang="ja-JP" altLang="en-US" sz="1200" b="1" dirty="0" smtClean="0">
                  <a:solidFill>
                    <a:srgbClr val="9EBD05"/>
                  </a:solidFill>
                  <a:latin typeface="微软雅黑" panose="020B0503020204020204" charset="-122"/>
                  <a:ea typeface="微软雅黑" panose="020B0503020204020204" charset="-122"/>
                  <a:sym typeface="+mn-ea"/>
                </a:rPr>
                <a:t>自動車販売</a:t>
              </a:r>
              <a:endParaRPr lang="zh-CN" altLang="zh-CN" sz="1200" b="1" dirty="0">
                <a:solidFill>
                  <a:srgbClr val="9EBD05"/>
                </a:solidFill>
                <a:latin typeface="微软雅黑" panose="020B0503020204020204" charset="-122"/>
                <a:ea typeface="微软雅黑" panose="020B0503020204020204" charset="-122"/>
                <a:sym typeface="+mn-ea"/>
              </a:endParaRPr>
            </a:p>
          </p:txBody>
        </p:sp>
        <p:sp>
          <p:nvSpPr>
            <p:cNvPr id="60" name="TextBox 94"/>
            <p:cNvSpPr txBox="1"/>
            <p:nvPr/>
          </p:nvSpPr>
          <p:spPr>
            <a:xfrm>
              <a:off x="7198360" y="4055745"/>
              <a:ext cx="1243965" cy="758721"/>
            </a:xfrm>
            <a:prstGeom prst="rect">
              <a:avLst/>
            </a:prstGeom>
            <a:noFill/>
          </p:spPr>
          <p:txBody>
            <a:bodyPr wrap="square" lIns="91416" tIns="45708" rIns="91416" bIns="45708" rtlCol="0">
              <a:spAutoFit/>
            </a:bodyPr>
            <a:lstStyle/>
            <a:p>
              <a:pPr>
                <a:lnSpc>
                  <a:spcPct val="130000"/>
                </a:lnSpc>
                <a:spcBef>
                  <a:spcPts val="0"/>
                </a:spcBef>
                <a:spcAft>
                  <a:spcPts val="0"/>
                </a:spcAft>
              </a:pPr>
              <a:r>
                <a:rPr lang="ja-JP" altLang="en-US" sz="1200" b="1" dirty="0" smtClean="0">
                  <a:solidFill>
                    <a:srgbClr val="EA5404"/>
                  </a:solidFill>
                  <a:latin typeface="微软雅黑" panose="020B0503020204020204" charset="-122"/>
                  <a:ea typeface="微软雅黑" panose="020B0503020204020204" charset="-122"/>
                  <a:sym typeface="+mn-ea"/>
                </a:rPr>
                <a:t>自動車金融</a:t>
              </a:r>
              <a:endParaRPr lang="zh-CN" altLang="zh-CN" sz="1200" b="1" dirty="0">
                <a:solidFill>
                  <a:srgbClr val="EA5404"/>
                </a:solidFill>
                <a:latin typeface="微软雅黑" panose="020B0503020204020204" charset="-122"/>
                <a:ea typeface="微软雅黑" panose="020B0503020204020204" charset="-122"/>
                <a:sym typeface="+mn-ea"/>
              </a:endParaRPr>
            </a:p>
          </p:txBody>
        </p:sp>
        <p:sp>
          <p:nvSpPr>
            <p:cNvPr id="61" name="TextBox 94"/>
            <p:cNvSpPr txBox="1"/>
            <p:nvPr/>
          </p:nvSpPr>
          <p:spPr>
            <a:xfrm>
              <a:off x="7855586" y="3180716"/>
              <a:ext cx="1108904" cy="1076909"/>
            </a:xfrm>
            <a:prstGeom prst="rect">
              <a:avLst/>
            </a:prstGeom>
            <a:noFill/>
          </p:spPr>
          <p:txBody>
            <a:bodyPr wrap="square" lIns="91416" tIns="45708" rIns="91416" bIns="45708" rtlCol="0">
              <a:spAutoFit/>
            </a:bodyPr>
            <a:lstStyle/>
            <a:p>
              <a:pPr>
                <a:lnSpc>
                  <a:spcPct val="130000"/>
                </a:lnSpc>
                <a:spcBef>
                  <a:spcPts val="0"/>
                </a:spcBef>
                <a:spcAft>
                  <a:spcPts val="0"/>
                </a:spcAft>
              </a:pPr>
              <a:r>
                <a:rPr lang="ja-JP" altLang="en-US" sz="1200" b="1" dirty="0">
                  <a:solidFill>
                    <a:schemeClr val="tx1">
                      <a:lumMod val="65000"/>
                      <a:lumOff val="35000"/>
                    </a:schemeClr>
                  </a:solidFill>
                  <a:latin typeface="微软雅黑" panose="020B0503020204020204" charset="-122"/>
                  <a:ea typeface="微软雅黑" panose="020B0503020204020204" charset="-122"/>
                  <a:sym typeface="+mn-ea"/>
                </a:rPr>
                <a:t>新エネルギー自動</a:t>
              </a:r>
              <a:r>
                <a:rPr lang="ja-JP" altLang="en-US" sz="1200" b="1" dirty="0" smtClean="0">
                  <a:solidFill>
                    <a:schemeClr val="tx1">
                      <a:lumMod val="65000"/>
                      <a:lumOff val="35000"/>
                    </a:schemeClr>
                  </a:solidFill>
                  <a:latin typeface="微软雅黑" panose="020B0503020204020204" charset="-122"/>
                  <a:ea typeface="微软雅黑" panose="020B0503020204020204" charset="-122"/>
                  <a:sym typeface="+mn-ea"/>
                </a:rPr>
                <a:t>車テスト</a:t>
              </a:r>
              <a:endParaRPr lang="zh-CN" altLang="zh-CN" sz="1200" b="1" dirty="0">
                <a:solidFill>
                  <a:schemeClr val="tx1">
                    <a:lumMod val="65000"/>
                    <a:lumOff val="35000"/>
                  </a:schemeClr>
                </a:solidFill>
                <a:latin typeface="微软雅黑" panose="020B0503020204020204" charset="-122"/>
                <a:ea typeface="微软雅黑" panose="020B0503020204020204" charset="-122"/>
                <a:sym typeface="+mn-ea"/>
              </a:endParaRPr>
            </a:p>
          </p:txBody>
        </p:sp>
        <p:sp>
          <p:nvSpPr>
            <p:cNvPr id="62" name="TextBox 94"/>
            <p:cNvSpPr txBox="1"/>
            <p:nvPr/>
          </p:nvSpPr>
          <p:spPr>
            <a:xfrm>
              <a:off x="8028385" y="2355726"/>
              <a:ext cx="1048941" cy="1395096"/>
            </a:xfrm>
            <a:prstGeom prst="rect">
              <a:avLst/>
            </a:prstGeom>
            <a:noFill/>
          </p:spPr>
          <p:txBody>
            <a:bodyPr wrap="square" lIns="91416" tIns="45708" rIns="91416" bIns="45708" rtlCol="0">
              <a:spAutoFit/>
            </a:bodyPr>
            <a:lstStyle/>
            <a:p>
              <a:pPr>
                <a:lnSpc>
                  <a:spcPct val="130000"/>
                </a:lnSpc>
                <a:spcBef>
                  <a:spcPts val="0"/>
                </a:spcBef>
                <a:spcAft>
                  <a:spcPts val="0"/>
                </a:spcAft>
              </a:pPr>
              <a:r>
                <a:rPr lang="ja-JP" altLang="en-US" sz="1200" b="1" dirty="0" smtClean="0">
                  <a:solidFill>
                    <a:srgbClr val="558ED5"/>
                  </a:solidFill>
                  <a:latin typeface="微软雅黑" panose="020B0503020204020204" charset="-122"/>
                  <a:ea typeface="微软雅黑" panose="020B0503020204020204" charset="-122"/>
                  <a:sym typeface="+mn-ea"/>
                </a:rPr>
                <a:t>核心部品の研究開発生産</a:t>
              </a:r>
              <a:endParaRPr lang="zh-CN" altLang="zh-CN" sz="1200" b="1" dirty="0">
                <a:solidFill>
                  <a:srgbClr val="558ED5"/>
                </a:solidFill>
                <a:latin typeface="微软雅黑" panose="020B0503020204020204" charset="-122"/>
                <a:ea typeface="微软雅黑" panose="020B0503020204020204" charset="-122"/>
                <a:sym typeface="+mn-ea"/>
              </a:endParaRPr>
            </a:p>
          </p:txBody>
        </p:sp>
        <p:sp>
          <p:nvSpPr>
            <p:cNvPr id="63" name="TextBox 94"/>
            <p:cNvSpPr txBox="1"/>
            <p:nvPr/>
          </p:nvSpPr>
          <p:spPr>
            <a:xfrm>
              <a:off x="7604760" y="1631256"/>
              <a:ext cx="1539240" cy="758721"/>
            </a:xfrm>
            <a:prstGeom prst="rect">
              <a:avLst/>
            </a:prstGeom>
            <a:noFill/>
          </p:spPr>
          <p:txBody>
            <a:bodyPr wrap="square" lIns="91416" tIns="45708" rIns="91416" bIns="45708" rtlCol="0">
              <a:spAutoFit/>
            </a:bodyPr>
            <a:lstStyle/>
            <a:p>
              <a:pPr>
                <a:lnSpc>
                  <a:spcPct val="130000"/>
                </a:lnSpc>
                <a:spcBef>
                  <a:spcPts val="0"/>
                </a:spcBef>
                <a:spcAft>
                  <a:spcPts val="0"/>
                </a:spcAft>
              </a:pPr>
              <a:r>
                <a:rPr lang="en-US" altLang="ja-JP" sz="1200" b="1" dirty="0" smtClean="0">
                  <a:solidFill>
                    <a:schemeClr val="accent3">
                      <a:lumMod val="75000"/>
                    </a:schemeClr>
                  </a:solidFill>
                  <a:latin typeface="微软雅黑" panose="020B0503020204020204" charset="-122"/>
                  <a:ea typeface="微软雅黑" panose="020B0503020204020204" charset="-122"/>
                  <a:sym typeface="+mn-ea"/>
                </a:rPr>
                <a:t>ICV</a:t>
              </a:r>
              <a:r>
                <a:rPr lang="ja-JP" altLang="en-US" sz="1200" b="1" dirty="0" smtClean="0">
                  <a:solidFill>
                    <a:schemeClr val="accent3">
                      <a:lumMod val="75000"/>
                    </a:schemeClr>
                  </a:solidFill>
                  <a:latin typeface="微软雅黑" panose="020B0503020204020204" charset="-122"/>
                  <a:ea typeface="微软雅黑" panose="020B0503020204020204" charset="-122"/>
                  <a:sym typeface="+mn-ea"/>
                </a:rPr>
                <a:t>システム総合運用</a:t>
              </a:r>
              <a:endParaRPr lang="zh-CN" altLang="zh-CN" sz="1200" b="1" dirty="0">
                <a:solidFill>
                  <a:schemeClr val="accent3">
                    <a:lumMod val="75000"/>
                  </a:schemeClr>
                </a:solidFill>
                <a:latin typeface="微软雅黑" panose="020B0503020204020204" charset="-122"/>
                <a:ea typeface="微软雅黑" panose="020B0503020204020204" charset="-122"/>
                <a:sym typeface="+mn-ea"/>
              </a:endParaRPr>
            </a:p>
          </p:txBody>
        </p:sp>
        <p:sp>
          <p:nvSpPr>
            <p:cNvPr id="64" name="圆角矩形 63"/>
            <p:cNvSpPr/>
            <p:nvPr>
              <p:custDataLst>
                <p:tags r:id="rId1"/>
              </p:custDataLst>
            </p:nvPr>
          </p:nvSpPr>
          <p:spPr>
            <a:xfrm>
              <a:off x="6267450" y="1545590"/>
              <a:ext cx="534035" cy="534035"/>
            </a:xfrm>
            <a:prstGeom prst="roundRect">
              <a:avLst/>
            </a:prstGeom>
            <a:solidFill>
              <a:srgbClr val="C83225"/>
            </a:solidFill>
            <a:ln w="12700" cap="flat" cmpd="sng" algn="ctr">
              <a:noFill/>
              <a:prstDash val="solid"/>
              <a:miter lim="800000"/>
            </a:ln>
            <a:effectLst/>
          </p:spPr>
          <p:txBody>
            <a:bodyPr rtlCol="0" anchor="ctr">
              <a:normAutofit/>
            </a:bodyPr>
            <a:lstStyle/>
            <a:p>
              <a:pPr algn="ctr"/>
              <a:endParaRPr lang="zh-CN" altLang="en-US" sz="1050"/>
            </a:p>
          </p:txBody>
        </p:sp>
        <p:sp>
          <p:nvSpPr>
            <p:cNvPr id="65" name="圆角矩形 64"/>
            <p:cNvSpPr/>
            <p:nvPr>
              <p:custDataLst>
                <p:tags r:id="rId2"/>
              </p:custDataLst>
            </p:nvPr>
          </p:nvSpPr>
          <p:spPr>
            <a:xfrm>
              <a:off x="5444490" y="1817370"/>
              <a:ext cx="534035" cy="534035"/>
            </a:xfrm>
            <a:prstGeom prst="roundRect">
              <a:avLst/>
            </a:prstGeom>
            <a:solidFill>
              <a:schemeClr val="bg1">
                <a:lumMod val="50000"/>
              </a:schemeClr>
            </a:solidFill>
            <a:ln w="12700" cap="flat" cmpd="sng" algn="ctr">
              <a:noFill/>
              <a:prstDash val="solid"/>
              <a:miter lim="800000"/>
            </a:ln>
            <a:effectLst/>
          </p:spPr>
          <p:txBody>
            <a:bodyPr rtlCol="0" anchor="ctr">
              <a:normAutofit/>
            </a:bodyPr>
            <a:lstStyle/>
            <a:p>
              <a:pPr algn="ctr"/>
              <a:endParaRPr lang="zh-CN" altLang="en-US" sz="1050"/>
            </a:p>
          </p:txBody>
        </p:sp>
        <p:sp>
          <p:nvSpPr>
            <p:cNvPr id="66" name="圆角矩形 65"/>
            <p:cNvSpPr/>
            <p:nvPr>
              <p:custDataLst>
                <p:tags r:id="rId3"/>
              </p:custDataLst>
            </p:nvPr>
          </p:nvSpPr>
          <p:spPr>
            <a:xfrm>
              <a:off x="4948555" y="2531110"/>
              <a:ext cx="534035" cy="534035"/>
            </a:xfrm>
            <a:prstGeom prst="roundRect">
              <a:avLst/>
            </a:prstGeom>
            <a:solidFill>
              <a:srgbClr val="EA5404"/>
            </a:solidFill>
            <a:ln w="12700" cap="flat" cmpd="sng" algn="ctr">
              <a:noFill/>
              <a:prstDash val="solid"/>
              <a:miter lim="800000"/>
            </a:ln>
            <a:effectLst/>
          </p:spPr>
          <p:txBody>
            <a:bodyPr rtlCol="0" anchor="ctr">
              <a:normAutofit/>
            </a:bodyPr>
            <a:lstStyle/>
            <a:p>
              <a:pPr algn="ctr"/>
              <a:endParaRPr lang="zh-CN" altLang="en-US" sz="1050"/>
            </a:p>
          </p:txBody>
        </p:sp>
        <p:sp>
          <p:nvSpPr>
            <p:cNvPr id="68" name="圆角矩形 67"/>
            <p:cNvSpPr/>
            <p:nvPr>
              <p:custDataLst>
                <p:tags r:id="rId4"/>
              </p:custDataLst>
            </p:nvPr>
          </p:nvSpPr>
          <p:spPr>
            <a:xfrm>
              <a:off x="5158105" y="3295650"/>
              <a:ext cx="534035" cy="534035"/>
            </a:xfrm>
            <a:prstGeom prst="roundRect">
              <a:avLst/>
            </a:prstGeom>
            <a:solidFill>
              <a:srgbClr val="558ED5"/>
            </a:solidFill>
            <a:ln w="12700" cap="flat" cmpd="sng" algn="ctr">
              <a:noFill/>
              <a:prstDash val="solid"/>
              <a:miter lim="800000"/>
            </a:ln>
            <a:effectLst/>
          </p:spPr>
          <p:txBody>
            <a:bodyPr rtlCol="0" anchor="ctr">
              <a:normAutofit/>
            </a:bodyPr>
            <a:lstStyle/>
            <a:p>
              <a:pPr algn="ctr"/>
              <a:endParaRPr lang="zh-CN" altLang="en-US" sz="1050"/>
            </a:p>
          </p:txBody>
        </p:sp>
        <p:sp>
          <p:nvSpPr>
            <p:cNvPr id="69" name="圆角矩形 68"/>
            <p:cNvSpPr/>
            <p:nvPr>
              <p:custDataLst>
                <p:tags r:id="rId5"/>
              </p:custDataLst>
            </p:nvPr>
          </p:nvSpPr>
          <p:spPr>
            <a:xfrm>
              <a:off x="5796915" y="3973195"/>
              <a:ext cx="534035" cy="534035"/>
            </a:xfrm>
            <a:prstGeom prst="roundRect">
              <a:avLst/>
            </a:prstGeom>
            <a:solidFill>
              <a:srgbClr val="9EBD05"/>
            </a:solidFill>
            <a:ln w="12700" cap="flat" cmpd="sng" algn="ctr">
              <a:noFill/>
              <a:prstDash val="solid"/>
              <a:miter lim="800000"/>
            </a:ln>
            <a:effectLst/>
          </p:spPr>
          <p:txBody>
            <a:bodyPr rtlCol="0" anchor="ctr">
              <a:normAutofit/>
            </a:bodyPr>
            <a:lstStyle/>
            <a:p>
              <a:pPr algn="ctr"/>
              <a:endParaRPr lang="zh-CN" altLang="en-US" sz="1050"/>
            </a:p>
          </p:txBody>
        </p:sp>
        <p:sp>
          <p:nvSpPr>
            <p:cNvPr id="70" name="圆角矩形 69"/>
            <p:cNvSpPr/>
            <p:nvPr>
              <p:custDataLst>
                <p:tags r:id="rId6"/>
              </p:custDataLst>
            </p:nvPr>
          </p:nvSpPr>
          <p:spPr>
            <a:xfrm>
              <a:off x="6582410" y="3973195"/>
              <a:ext cx="534035" cy="534035"/>
            </a:xfrm>
            <a:prstGeom prst="roundRect">
              <a:avLst/>
            </a:prstGeom>
            <a:solidFill>
              <a:srgbClr val="EA5404"/>
            </a:solidFill>
            <a:ln w="12700" cap="flat" cmpd="sng" algn="ctr">
              <a:noFill/>
              <a:prstDash val="solid"/>
              <a:miter lim="800000"/>
            </a:ln>
            <a:effectLst/>
          </p:spPr>
          <p:txBody>
            <a:bodyPr rtlCol="0" anchor="ctr">
              <a:normAutofit/>
            </a:bodyPr>
            <a:lstStyle/>
            <a:p>
              <a:pPr algn="ctr"/>
              <a:endParaRPr lang="zh-CN" altLang="en-US" sz="1050"/>
            </a:p>
          </p:txBody>
        </p:sp>
        <p:sp>
          <p:nvSpPr>
            <p:cNvPr id="71" name="圆角矩形 70"/>
            <p:cNvSpPr/>
            <p:nvPr>
              <p:custDataLst>
                <p:tags r:id="rId7"/>
              </p:custDataLst>
            </p:nvPr>
          </p:nvSpPr>
          <p:spPr>
            <a:xfrm>
              <a:off x="7312025" y="3295650"/>
              <a:ext cx="534035" cy="534035"/>
            </a:xfrm>
            <a:prstGeom prst="roundRect">
              <a:avLst/>
            </a:prstGeom>
            <a:solidFill>
              <a:schemeClr val="bg1">
                <a:lumMod val="50000"/>
              </a:schemeClr>
            </a:solidFill>
            <a:ln w="12700" cap="flat" cmpd="sng" algn="ctr">
              <a:noFill/>
              <a:prstDash val="solid"/>
              <a:miter lim="800000"/>
            </a:ln>
            <a:effectLst/>
          </p:spPr>
          <p:txBody>
            <a:bodyPr rtlCol="0" anchor="ctr">
              <a:normAutofit/>
            </a:bodyPr>
            <a:lstStyle/>
            <a:p>
              <a:pPr algn="ctr"/>
              <a:endParaRPr lang="zh-CN" altLang="en-US" sz="1050"/>
            </a:p>
          </p:txBody>
        </p:sp>
        <p:sp>
          <p:nvSpPr>
            <p:cNvPr id="72" name="圆角矩形 71"/>
            <p:cNvSpPr/>
            <p:nvPr>
              <p:custDataLst>
                <p:tags r:id="rId8"/>
              </p:custDataLst>
            </p:nvPr>
          </p:nvSpPr>
          <p:spPr>
            <a:xfrm>
              <a:off x="7510145" y="2543175"/>
              <a:ext cx="534035" cy="534035"/>
            </a:xfrm>
            <a:prstGeom prst="roundRect">
              <a:avLst/>
            </a:prstGeom>
            <a:solidFill>
              <a:srgbClr val="558ED5"/>
            </a:solidFill>
            <a:ln w="12700" cap="flat" cmpd="sng" algn="ctr">
              <a:noFill/>
              <a:prstDash val="solid"/>
              <a:miter lim="800000"/>
            </a:ln>
            <a:effectLst/>
          </p:spPr>
          <p:txBody>
            <a:bodyPr rtlCol="0" anchor="ctr">
              <a:normAutofit/>
            </a:bodyPr>
            <a:lstStyle/>
            <a:p>
              <a:pPr algn="ctr"/>
              <a:endParaRPr lang="zh-CN" altLang="en-US" sz="1050"/>
            </a:p>
          </p:txBody>
        </p:sp>
        <p:sp>
          <p:nvSpPr>
            <p:cNvPr id="73" name="圆角矩形 72"/>
            <p:cNvSpPr/>
            <p:nvPr>
              <p:custDataLst>
                <p:tags r:id="rId9"/>
              </p:custDataLst>
            </p:nvPr>
          </p:nvSpPr>
          <p:spPr>
            <a:xfrm>
              <a:off x="7010400" y="1836420"/>
              <a:ext cx="534035" cy="534035"/>
            </a:xfrm>
            <a:prstGeom prst="roundRect">
              <a:avLst/>
            </a:prstGeom>
            <a:solidFill>
              <a:srgbClr val="9EBD05"/>
            </a:solidFill>
            <a:ln w="12700" cap="flat" cmpd="sng" algn="ctr">
              <a:noFill/>
              <a:prstDash val="solid"/>
              <a:miter lim="800000"/>
            </a:ln>
            <a:effectLst/>
          </p:spPr>
          <p:txBody>
            <a:bodyPr rtlCol="0" anchor="ctr">
              <a:normAutofit/>
            </a:bodyPr>
            <a:lstStyle/>
            <a:p>
              <a:pPr algn="ctr"/>
              <a:endParaRPr lang="zh-CN" altLang="en-US" sz="1050"/>
            </a:p>
          </p:txBody>
        </p:sp>
        <p:sp>
          <p:nvSpPr>
            <p:cNvPr id="74" name="文本框 99"/>
            <p:cNvSpPr txBox="1"/>
            <p:nvPr/>
          </p:nvSpPr>
          <p:spPr>
            <a:xfrm>
              <a:off x="5787390" y="2753995"/>
              <a:ext cx="1524634" cy="564331"/>
            </a:xfrm>
            <a:prstGeom prst="rect">
              <a:avLst/>
            </a:prstGeom>
            <a:noFill/>
            <a:ln w="9525">
              <a:noFill/>
            </a:ln>
          </p:spPr>
          <p:txBody>
            <a:bodyPr wrap="square">
              <a:spAutoFit/>
            </a:bodyPr>
            <a:lstStyle/>
            <a:p>
              <a:pPr indent="0" algn="ctr"/>
              <a:r>
                <a:rPr lang="ja-JP" altLang="en-US" sz="1400" b="1" dirty="0">
                  <a:solidFill>
                    <a:schemeClr val="tx1">
                      <a:lumMod val="65000"/>
                      <a:lumOff val="35000"/>
                    </a:schemeClr>
                  </a:solidFill>
                  <a:latin typeface="微软雅黑" panose="020B0503020204020204" charset="-122"/>
                  <a:ea typeface="微软雅黑" panose="020B0503020204020204" charset="-122"/>
                  <a:cs typeface="仿宋" panose="02010609060101010101" charset="-122"/>
                </a:rPr>
                <a:t>完備</a:t>
              </a:r>
              <a:r>
                <a:rPr lang="ja-JP" altLang="en-US" sz="1400" b="1" dirty="0" smtClean="0">
                  <a:solidFill>
                    <a:schemeClr val="tx1">
                      <a:lumMod val="65000"/>
                      <a:lumOff val="35000"/>
                    </a:schemeClr>
                  </a:solidFill>
                  <a:latin typeface="微软雅黑" panose="020B0503020204020204" charset="-122"/>
                  <a:ea typeface="微软雅黑" panose="020B0503020204020204" charset="-122"/>
                  <a:cs typeface="仿宋" panose="02010609060101010101" charset="-122"/>
                </a:rPr>
                <a:t>な産業チェーン</a:t>
              </a:r>
              <a:endParaRPr lang="zh-CN" altLang="en-US" sz="1400" b="1" dirty="0">
                <a:solidFill>
                  <a:schemeClr val="tx1">
                    <a:lumMod val="65000"/>
                    <a:lumOff val="35000"/>
                  </a:schemeClr>
                </a:solidFill>
                <a:latin typeface="微软雅黑" panose="020B0503020204020204" charset="-122"/>
                <a:ea typeface="微软雅黑" panose="020B0503020204020204" charset="-122"/>
                <a:cs typeface="仿宋" panose="02010609060101010101" charset="-122"/>
              </a:endParaRPr>
            </a:p>
          </p:txBody>
        </p:sp>
      </p:grpSp>
    </p:spTree>
    <p:extLst>
      <p:ext uri="{BB962C8B-B14F-4D97-AF65-F5344CB8AC3E}">
        <p14:creationId xmlns:p14="http://schemas.microsoft.com/office/powerpoint/2010/main" val="570385600"/>
      </p:ext>
    </p:extLst>
  </p:cSld>
  <p:clrMapOvr>
    <a:masterClrMapping/>
  </p:clrMapOvr>
  <p:transition spd="slow">
    <p:wipe dir="u"/>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495921" y="818188"/>
            <a:ext cx="3240000" cy="384460"/>
          </a:xfrm>
          <a:prstGeom prst="rect">
            <a:avLst/>
          </a:prstGeom>
          <a:solidFill>
            <a:srgbClr val="0070C0"/>
          </a:solidFill>
          <a:ln>
            <a:noFill/>
          </a:ln>
        </p:spPr>
        <p:txBody>
          <a:bodyPr wrap="square" lIns="106423" tIns="53211" rIns="106423" bIns="53211" anchor="ctr">
            <a:spAutoFit/>
          </a:bodyPr>
          <a:lstStyle/>
          <a:p>
            <a:pPr>
              <a:defRPr/>
            </a:pPr>
            <a:r>
              <a:rPr lang="ja-JP" altLang="en-US" b="1" dirty="0" smtClean="0">
                <a:solidFill>
                  <a:prstClr val="white"/>
                </a:solidFill>
                <a:latin typeface="微软雅黑" panose="020B0503020204020204" pitchFamily="34" charset="-122"/>
                <a:ea typeface="微软雅黑" panose="020B0503020204020204" pitchFamily="34" charset="-122"/>
              </a:rPr>
              <a:t>モバイルビデオ・通信産業</a:t>
            </a:r>
            <a:endParaRPr lang="zh-CN" altLang="en-US" b="1" dirty="0">
              <a:solidFill>
                <a:prstClr val="white"/>
              </a:solidFill>
              <a:latin typeface="微软雅黑" panose="020B0503020204020204" pitchFamily="34" charset="-122"/>
              <a:ea typeface="微软雅黑" panose="020B0503020204020204" pitchFamily="34" charset="-122"/>
            </a:endParaRPr>
          </a:p>
        </p:txBody>
      </p:sp>
      <p:sp>
        <p:nvSpPr>
          <p:cNvPr id="17" name="TextBox 16"/>
          <p:cNvSpPr txBox="1"/>
          <p:nvPr/>
        </p:nvSpPr>
        <p:spPr>
          <a:xfrm>
            <a:off x="1" y="819138"/>
            <a:ext cx="452043" cy="384460"/>
          </a:xfrm>
          <a:prstGeom prst="rect">
            <a:avLst/>
          </a:prstGeom>
          <a:solidFill>
            <a:schemeClr val="bg1">
              <a:lumMod val="75000"/>
            </a:schemeClr>
          </a:solidFill>
          <a:ln>
            <a:noFill/>
          </a:ln>
        </p:spPr>
        <p:txBody>
          <a:bodyPr wrap="square" lIns="106423" tIns="53211" rIns="106423" bIns="53211" rtlCol="0" anchor="ctr">
            <a:spAutoFit/>
          </a:bodyPr>
          <a:lstStyle/>
          <a:p>
            <a:pPr algn="ctr"/>
            <a:endParaRPr lang="zh-CN" altLang="en-US" dirty="0">
              <a:solidFill>
                <a:prstClr val="white"/>
              </a:solidFill>
              <a:latin typeface="微软雅黑" panose="020B0503020204020204" pitchFamily="34" charset="-122"/>
              <a:ea typeface="微软雅黑" panose="020B0503020204020204" pitchFamily="34" charset="-122"/>
            </a:endParaRPr>
          </a:p>
        </p:txBody>
      </p:sp>
      <p:sp>
        <p:nvSpPr>
          <p:cNvPr id="18" name="标题 17"/>
          <p:cNvSpPr>
            <a:spLocks noGrp="1"/>
          </p:cNvSpPr>
          <p:nvPr>
            <p:ph type="title"/>
          </p:nvPr>
        </p:nvSpPr>
        <p:spPr/>
        <p:txBody>
          <a:bodyPr/>
          <a:lstStyle/>
          <a:p>
            <a:r>
              <a:rPr lang="ja-JP" altLang="en-US" dirty="0"/>
              <a:t>上海</a:t>
            </a:r>
            <a:r>
              <a:rPr lang="en-US" altLang="zh-CN" dirty="0"/>
              <a:t>·</a:t>
            </a:r>
            <a:r>
              <a:rPr lang="zh-CN" altLang="en-US" dirty="0">
                <a:solidFill>
                  <a:srgbClr val="FF0000"/>
                </a:solidFill>
              </a:rPr>
              <a:t>浦</a:t>
            </a:r>
            <a:r>
              <a:rPr lang="ja-JP" altLang="en-US" dirty="0">
                <a:solidFill>
                  <a:srgbClr val="FF0000"/>
                </a:solidFill>
              </a:rPr>
              <a:t>東</a:t>
            </a:r>
            <a:r>
              <a:rPr lang="zh-CN" altLang="en-US" dirty="0"/>
              <a:t>  </a:t>
            </a:r>
            <a:r>
              <a:rPr lang="ja-JP" altLang="en-US" dirty="0"/>
              <a:t>優勢産業</a:t>
            </a:r>
            <a:endParaRPr lang="zh-CN" altLang="en-US" dirty="0"/>
          </a:p>
        </p:txBody>
      </p:sp>
      <p:grpSp>
        <p:nvGrpSpPr>
          <p:cNvPr id="107" name="组合 106"/>
          <p:cNvGrpSpPr/>
          <p:nvPr/>
        </p:nvGrpSpPr>
        <p:grpSpPr>
          <a:xfrm>
            <a:off x="1000100" y="771550"/>
            <a:ext cx="7179335" cy="4225377"/>
            <a:chOff x="1000100" y="781685"/>
            <a:chExt cx="7179335" cy="4225377"/>
          </a:xfrm>
        </p:grpSpPr>
        <p:sp>
          <p:nvSpPr>
            <p:cNvPr id="108" name="Shape 412"/>
            <p:cNvSpPr/>
            <p:nvPr/>
          </p:nvSpPr>
          <p:spPr>
            <a:xfrm>
              <a:off x="1116965" y="4267762"/>
              <a:ext cx="1508760" cy="738664"/>
            </a:xfrm>
            <a:prstGeom prst="rect">
              <a:avLst/>
            </a:prstGeom>
            <a:ln w="12700">
              <a:miter lim="400000"/>
            </a:ln>
          </p:spPr>
          <p:txBody>
            <a:bodyPr wrap="square" lIns="0" tIns="0" rIns="0" bIns="0" anchor="ctr">
              <a:spAutoFit/>
            </a:bodyPr>
            <a:lstStyle/>
            <a:p>
              <a:pPr marL="0" marR="0" lvl="0" indent="0" algn="ctr" defTabSz="585470" rtl="0" eaLnBrk="0" fontAlgn="base" latinLnBrk="0" hangingPunct="0">
                <a:lnSpc>
                  <a:spcPct val="100000"/>
                </a:lnSpc>
                <a:spcBef>
                  <a:spcPct val="0"/>
                </a:spcBef>
                <a:spcAft>
                  <a:spcPct val="0"/>
                </a:spcAft>
                <a:buClrTx/>
                <a:buSzTx/>
                <a:buFontTx/>
                <a:buNone/>
                <a:defRPr/>
              </a:pPr>
              <a:r>
                <a:rPr kumimoji="0" lang="ja-JP" altLang="en-US" sz="1600" b="1" i="0" u="none" strike="noStrike" kern="1200" cap="none" spc="0" normalizeH="0" baseline="0" noProof="0" dirty="0" smtClean="0">
                  <a:ln>
                    <a:noFill/>
                  </a:ln>
                  <a:solidFill>
                    <a:schemeClr val="tx2"/>
                  </a:solidFill>
                  <a:effectLst/>
                  <a:uLnTx/>
                  <a:uFillTx/>
                  <a:latin typeface="微软雅黑" panose="020B0503020204020204" charset="-122"/>
                  <a:ea typeface="微软雅黑" panose="020B0503020204020204" charset="-122"/>
                  <a:cs typeface="Weibei-SC-Bold"/>
                  <a:sym typeface="Weibei-SC-Bold"/>
                </a:rPr>
                <a:t>モバイルインタネット技術プラットフォーム</a:t>
              </a:r>
              <a:endParaRPr kumimoji="0" lang="zh-CN" altLang="en-US" sz="1600" b="1" i="0" u="none" strike="noStrike" kern="1200" cap="none" spc="0" normalizeH="0" baseline="0" noProof="0" dirty="0">
                <a:ln>
                  <a:noFill/>
                </a:ln>
                <a:solidFill>
                  <a:schemeClr val="tx2"/>
                </a:solidFill>
                <a:effectLst/>
                <a:uLnTx/>
                <a:uFillTx/>
                <a:latin typeface="微软雅黑" panose="020B0503020204020204" charset="-122"/>
                <a:ea typeface="微软雅黑" panose="020B0503020204020204" charset="-122"/>
                <a:cs typeface="Weibei-SC-Bold"/>
                <a:sym typeface="Weibei-SC-Bold"/>
              </a:endParaRPr>
            </a:p>
          </p:txBody>
        </p:sp>
        <p:sp>
          <p:nvSpPr>
            <p:cNvPr id="109" name="Shape 412"/>
            <p:cNvSpPr/>
            <p:nvPr/>
          </p:nvSpPr>
          <p:spPr>
            <a:xfrm>
              <a:off x="5104765" y="4268398"/>
              <a:ext cx="1334135" cy="738664"/>
            </a:xfrm>
            <a:prstGeom prst="rect">
              <a:avLst/>
            </a:prstGeom>
            <a:ln w="12700">
              <a:miter lim="400000"/>
            </a:ln>
          </p:spPr>
          <p:txBody>
            <a:bodyPr wrap="square" lIns="0" tIns="0" rIns="0" bIns="0" anchor="ctr">
              <a:spAutoFit/>
            </a:bodyPr>
            <a:lstStyle/>
            <a:p>
              <a:pPr lvl="0" algn="ctr" defTabSz="585470" eaLnBrk="0" hangingPunct="0">
                <a:defRPr/>
              </a:pPr>
              <a:r>
                <a:rPr lang="ja-JP" altLang="en-US" sz="1600" b="1" dirty="0" smtClean="0">
                  <a:solidFill>
                    <a:schemeClr val="tx2"/>
                  </a:solidFill>
                  <a:latin typeface="微软雅黑" panose="020B0503020204020204" charset="-122"/>
                  <a:ea typeface="微软雅黑" panose="020B0503020204020204" charset="-122"/>
                  <a:cs typeface="Weibei-SC-Bold"/>
                  <a:sym typeface="Weibei-SC-Bold"/>
                </a:rPr>
                <a:t>モバイルインタネット・ビッグデータ</a:t>
              </a:r>
              <a:endParaRPr kumimoji="0" lang="zh-CN" altLang="en-US" sz="1600" b="1" i="0" u="none" strike="noStrike" kern="1200" cap="none" spc="0" normalizeH="0" baseline="0" noProof="0" dirty="0">
                <a:ln>
                  <a:noFill/>
                </a:ln>
                <a:solidFill>
                  <a:schemeClr val="tx2"/>
                </a:solidFill>
                <a:effectLst/>
                <a:uLnTx/>
                <a:uFillTx/>
                <a:latin typeface="微软雅黑" panose="020B0503020204020204" charset="-122"/>
                <a:ea typeface="微软雅黑" panose="020B0503020204020204" charset="-122"/>
                <a:cs typeface="Weibei-SC-Bold"/>
                <a:sym typeface="Weibei-SC-Bold"/>
              </a:endParaRPr>
            </a:p>
          </p:txBody>
        </p:sp>
        <p:sp>
          <p:nvSpPr>
            <p:cNvPr id="110" name="Shape 412"/>
            <p:cNvSpPr/>
            <p:nvPr/>
          </p:nvSpPr>
          <p:spPr>
            <a:xfrm>
              <a:off x="3183255" y="4415790"/>
              <a:ext cx="1661795" cy="492125"/>
            </a:xfrm>
            <a:prstGeom prst="rect">
              <a:avLst/>
            </a:prstGeom>
            <a:ln w="12700">
              <a:miter lim="400000"/>
            </a:ln>
          </p:spPr>
          <p:txBody>
            <a:bodyPr wrap="square" lIns="0" tIns="0" rIns="0" bIns="0" anchor="ctr">
              <a:spAutoFit/>
            </a:bodyPr>
            <a:lstStyle/>
            <a:p>
              <a:pPr marL="0" marR="0" lvl="0" indent="0" algn="ctr" defTabSz="585470" rtl="0" eaLnBrk="0" fontAlgn="base" latinLnBrk="0" hangingPunct="0">
                <a:lnSpc>
                  <a:spcPct val="100000"/>
                </a:lnSpc>
                <a:spcBef>
                  <a:spcPct val="0"/>
                </a:spcBef>
                <a:spcAft>
                  <a:spcPct val="0"/>
                </a:spcAft>
                <a:buClrTx/>
                <a:buSzTx/>
                <a:buFontTx/>
                <a:buNone/>
                <a:defRPr/>
              </a:pPr>
              <a:r>
                <a:rPr lang="en-US" altLang="ja-JP" sz="1600" b="1" dirty="0" smtClean="0">
                  <a:solidFill>
                    <a:schemeClr val="tx2"/>
                  </a:solidFill>
                  <a:latin typeface="微软雅黑" panose="020B0503020204020204" charset="-122"/>
                  <a:ea typeface="微软雅黑" panose="020B0503020204020204" charset="-122"/>
                  <a:cs typeface="Weibei-SC-Bold"/>
                  <a:sym typeface="Weibei-SC-Bold"/>
                </a:rPr>
                <a:t>New</a:t>
              </a:r>
              <a:r>
                <a:rPr lang="ja-JP" altLang="en-US" sz="1600" b="1" dirty="0">
                  <a:solidFill>
                    <a:schemeClr val="tx2"/>
                  </a:solidFill>
                  <a:latin typeface="微软雅黑" panose="020B0503020204020204" charset="-122"/>
                  <a:ea typeface="微软雅黑" panose="020B0503020204020204" charset="-122"/>
                  <a:cs typeface="Weibei-SC-Bold"/>
                  <a:sym typeface="Weibei-SC-Bold"/>
                </a:rPr>
                <a:t> </a:t>
              </a:r>
              <a:r>
                <a:rPr lang="en-US" altLang="ja-JP" sz="1600" b="1" dirty="0" smtClean="0">
                  <a:solidFill>
                    <a:schemeClr val="tx2"/>
                  </a:solidFill>
                  <a:latin typeface="微软雅黑" panose="020B0503020204020204" charset="-122"/>
                  <a:ea typeface="微软雅黑" panose="020B0503020204020204" charset="-122"/>
                  <a:cs typeface="Weibei-SC-Bold"/>
                  <a:sym typeface="Weibei-SC-Bold"/>
                </a:rPr>
                <a:t>Media</a:t>
              </a:r>
              <a:endParaRPr kumimoji="0" lang="zh-CN" altLang="en-US" sz="1600" b="1" i="0" u="none" strike="noStrike" kern="1200" cap="none" spc="0" normalizeH="0" baseline="0" noProof="0" dirty="0">
                <a:ln>
                  <a:noFill/>
                </a:ln>
                <a:solidFill>
                  <a:schemeClr val="tx2"/>
                </a:solidFill>
                <a:effectLst/>
                <a:uLnTx/>
                <a:uFillTx/>
                <a:latin typeface="微软雅黑" panose="020B0503020204020204" charset="-122"/>
                <a:ea typeface="微软雅黑" panose="020B0503020204020204" charset="-122"/>
                <a:cs typeface="Weibei-SC-Bold"/>
                <a:sym typeface="Weibei-SC-Bold"/>
              </a:endParaRPr>
            </a:p>
            <a:p>
              <a:pPr marL="0" marR="0" lvl="0" indent="0" algn="ctr" defTabSz="585470" rtl="0" eaLnBrk="0" fontAlgn="base" latinLnBrk="0" hangingPunct="0">
                <a:lnSpc>
                  <a:spcPct val="100000"/>
                </a:lnSpc>
                <a:spcBef>
                  <a:spcPct val="0"/>
                </a:spcBef>
                <a:spcAft>
                  <a:spcPct val="0"/>
                </a:spcAft>
                <a:buClrTx/>
                <a:buSzTx/>
                <a:buFontTx/>
                <a:buNone/>
                <a:defRPr/>
              </a:pPr>
              <a:r>
                <a:rPr lang="en-US" altLang="ja-JP" sz="1600" b="1" dirty="0">
                  <a:solidFill>
                    <a:schemeClr val="tx2"/>
                  </a:solidFill>
                  <a:latin typeface="微软雅黑" panose="020B0503020204020204" charset="-122"/>
                  <a:ea typeface="微软雅黑" panose="020B0503020204020204" charset="-122"/>
                  <a:cs typeface="Weibei-SC-Bold"/>
                  <a:sym typeface="Weibei-SC-Bold"/>
                </a:rPr>
                <a:t>IPTV</a:t>
              </a:r>
              <a:endParaRPr kumimoji="0" lang="zh-CN" altLang="en-US" sz="1600" b="1" i="0" u="none" strike="noStrike" kern="1200" cap="none" spc="0" normalizeH="0" baseline="0" noProof="0" dirty="0">
                <a:ln>
                  <a:noFill/>
                </a:ln>
                <a:solidFill>
                  <a:schemeClr val="tx2"/>
                </a:solidFill>
                <a:effectLst/>
                <a:uLnTx/>
                <a:uFillTx/>
                <a:latin typeface="微软雅黑" panose="020B0503020204020204" charset="-122"/>
                <a:ea typeface="微软雅黑" panose="020B0503020204020204" charset="-122"/>
                <a:cs typeface="Weibei-SC-Bold"/>
                <a:sym typeface="Weibei-SC-Bold"/>
              </a:endParaRPr>
            </a:p>
          </p:txBody>
        </p:sp>
        <p:sp>
          <p:nvSpPr>
            <p:cNvPr id="111" name="Shape 412"/>
            <p:cNvSpPr/>
            <p:nvPr/>
          </p:nvSpPr>
          <p:spPr>
            <a:xfrm>
              <a:off x="6932930" y="4462304"/>
              <a:ext cx="1130935" cy="492443"/>
            </a:xfrm>
            <a:prstGeom prst="rect">
              <a:avLst/>
            </a:prstGeom>
            <a:ln w="12700">
              <a:miter lim="400000"/>
            </a:ln>
          </p:spPr>
          <p:txBody>
            <a:bodyPr wrap="square" lIns="0" tIns="0" rIns="0" bIns="0" anchor="ctr">
              <a:spAutoFit/>
            </a:bodyPr>
            <a:lstStyle/>
            <a:p>
              <a:pPr marL="0" marR="0" lvl="0" indent="0" algn="ctr" defTabSz="585470" rtl="0" eaLnBrk="0" fontAlgn="base" latinLnBrk="0" hangingPunct="0">
                <a:lnSpc>
                  <a:spcPct val="100000"/>
                </a:lnSpc>
                <a:spcBef>
                  <a:spcPct val="0"/>
                </a:spcBef>
                <a:spcAft>
                  <a:spcPct val="0"/>
                </a:spcAft>
                <a:buClrTx/>
                <a:buSzTx/>
                <a:buFontTx/>
                <a:buNone/>
                <a:defRPr/>
              </a:pPr>
              <a:r>
                <a:rPr lang="en-US" altLang="ja-JP" sz="1600" b="1" dirty="0" smtClean="0">
                  <a:solidFill>
                    <a:schemeClr val="tx2"/>
                  </a:solidFill>
                  <a:latin typeface="微软雅黑" panose="020B0503020204020204" charset="-122"/>
                  <a:ea typeface="微软雅黑" panose="020B0503020204020204" charset="-122"/>
                  <a:cs typeface="Weibei-SC-Bold"/>
                  <a:sym typeface="Weibei-SC-Bold"/>
                </a:rPr>
                <a:t>Content</a:t>
              </a:r>
              <a:r>
                <a:rPr lang="ja-JP" altLang="en-US" sz="1600" b="1" dirty="0" smtClean="0">
                  <a:solidFill>
                    <a:schemeClr val="tx2"/>
                  </a:solidFill>
                  <a:latin typeface="微软雅黑" panose="020B0503020204020204" charset="-122"/>
                  <a:ea typeface="微软雅黑" panose="020B0503020204020204" charset="-122"/>
                  <a:cs typeface="Weibei-SC-Bold"/>
                  <a:sym typeface="Weibei-SC-Bold"/>
                </a:rPr>
                <a:t>　</a:t>
              </a:r>
              <a:r>
                <a:rPr lang="en-US" altLang="ja-JP" sz="1600" b="1" dirty="0" smtClean="0">
                  <a:solidFill>
                    <a:schemeClr val="tx2"/>
                  </a:solidFill>
                  <a:latin typeface="微软雅黑" panose="020B0503020204020204" charset="-122"/>
                  <a:ea typeface="微软雅黑" panose="020B0503020204020204" charset="-122"/>
                  <a:cs typeface="Weibei-SC-Bold"/>
                  <a:sym typeface="Weibei-SC-Bold"/>
                </a:rPr>
                <a:t>Industry</a:t>
              </a:r>
              <a:endParaRPr kumimoji="0" lang="zh-CN" altLang="en-US" sz="1600" b="1" i="0" u="none" strike="noStrike" kern="1200" cap="none" spc="0" normalizeH="0" baseline="0" noProof="0" dirty="0">
                <a:ln>
                  <a:noFill/>
                </a:ln>
                <a:solidFill>
                  <a:schemeClr val="tx2"/>
                </a:solidFill>
                <a:effectLst/>
                <a:uLnTx/>
                <a:uFillTx/>
                <a:latin typeface="微软雅黑" panose="020B0503020204020204" charset="-122"/>
                <a:ea typeface="微软雅黑" panose="020B0503020204020204" charset="-122"/>
                <a:cs typeface="Weibei-SC-Bold"/>
                <a:sym typeface="Weibei-SC-Bold"/>
              </a:endParaRPr>
            </a:p>
          </p:txBody>
        </p:sp>
        <p:sp>
          <p:nvSpPr>
            <p:cNvPr id="112" name="Freeform 97"/>
            <p:cNvSpPr/>
            <p:nvPr/>
          </p:nvSpPr>
          <p:spPr>
            <a:xfrm>
              <a:off x="1557020" y="1127125"/>
              <a:ext cx="6239510" cy="2851785"/>
            </a:xfrm>
            <a:custGeom>
              <a:avLst/>
              <a:gdLst>
                <a:gd name="connsiteX0" fmla="*/ 4517941 w 5742343"/>
                <a:gd name="connsiteY0" fmla="*/ 3327556 h 3819384"/>
                <a:gd name="connsiteX1" fmla="*/ 4516469 w 5742343"/>
                <a:gd name="connsiteY1" fmla="*/ 3329029 h 3819384"/>
                <a:gd name="connsiteX2" fmla="*/ 3897860 w 5742343"/>
                <a:gd name="connsiteY2" fmla="*/ 3329029 h 3819384"/>
                <a:gd name="connsiteX3" fmla="*/ 3897901 w 5742343"/>
                <a:gd name="connsiteY3" fmla="*/ 3329161 h 3819384"/>
                <a:gd name="connsiteX4" fmla="*/ 3906725 w 5742343"/>
                <a:gd name="connsiteY4" fmla="*/ 3349783 h 3819384"/>
                <a:gd name="connsiteX5" fmla="*/ 3912607 w 5742343"/>
                <a:gd name="connsiteY5" fmla="*/ 3361567 h 3819384"/>
                <a:gd name="connsiteX6" fmla="*/ 3919961 w 5742343"/>
                <a:gd name="connsiteY6" fmla="*/ 3373352 h 3819384"/>
                <a:gd name="connsiteX7" fmla="*/ 3927315 w 5742343"/>
                <a:gd name="connsiteY7" fmla="*/ 3382190 h 3819384"/>
                <a:gd name="connsiteX8" fmla="*/ 3937610 w 5742343"/>
                <a:gd name="connsiteY8" fmla="*/ 3392501 h 3819384"/>
                <a:gd name="connsiteX9" fmla="*/ 3952317 w 5742343"/>
                <a:gd name="connsiteY9" fmla="*/ 3405758 h 3819384"/>
                <a:gd name="connsiteX10" fmla="*/ 3969966 w 5742343"/>
                <a:gd name="connsiteY10" fmla="*/ 3417543 h 3819384"/>
                <a:gd name="connsiteX11" fmla="*/ 3990556 w 5742343"/>
                <a:gd name="connsiteY11" fmla="*/ 3426381 h 3819384"/>
                <a:gd name="connsiteX12" fmla="*/ 4011146 w 5742343"/>
                <a:gd name="connsiteY12" fmla="*/ 3435219 h 3819384"/>
                <a:gd name="connsiteX13" fmla="*/ 4033207 w 5742343"/>
                <a:gd name="connsiteY13" fmla="*/ 3441111 h 3819384"/>
                <a:gd name="connsiteX14" fmla="*/ 4058209 w 5742343"/>
                <a:gd name="connsiteY14" fmla="*/ 3445530 h 3819384"/>
                <a:gd name="connsiteX15" fmla="*/ 4086153 w 5742343"/>
                <a:gd name="connsiteY15" fmla="*/ 3448476 h 3819384"/>
                <a:gd name="connsiteX16" fmla="*/ 4115567 w 5742343"/>
                <a:gd name="connsiteY16" fmla="*/ 3448476 h 3819384"/>
                <a:gd name="connsiteX17" fmla="*/ 4780568 w 5742343"/>
                <a:gd name="connsiteY17" fmla="*/ 3447656 h 3819384"/>
                <a:gd name="connsiteX18" fmla="*/ 4778554 w 5742343"/>
                <a:gd name="connsiteY18" fmla="*/ 3440942 h 3819384"/>
                <a:gd name="connsiteX19" fmla="*/ 4772665 w 5742343"/>
                <a:gd name="connsiteY19" fmla="*/ 3427689 h 3819384"/>
                <a:gd name="connsiteX20" fmla="*/ 4763830 w 5742343"/>
                <a:gd name="connsiteY20" fmla="*/ 3415909 h 3819384"/>
                <a:gd name="connsiteX21" fmla="*/ 4753523 w 5742343"/>
                <a:gd name="connsiteY21" fmla="*/ 3404128 h 3819384"/>
                <a:gd name="connsiteX22" fmla="*/ 4744689 w 5742343"/>
                <a:gd name="connsiteY22" fmla="*/ 3393820 h 3819384"/>
                <a:gd name="connsiteX23" fmla="*/ 4728493 w 5742343"/>
                <a:gd name="connsiteY23" fmla="*/ 3380568 h 3819384"/>
                <a:gd name="connsiteX24" fmla="*/ 4712297 w 5742343"/>
                <a:gd name="connsiteY24" fmla="*/ 3371732 h 3819384"/>
                <a:gd name="connsiteX25" fmla="*/ 4696100 w 5742343"/>
                <a:gd name="connsiteY25" fmla="*/ 3361425 h 3819384"/>
                <a:gd name="connsiteX26" fmla="*/ 4675487 w 5742343"/>
                <a:gd name="connsiteY26" fmla="*/ 3352589 h 3819384"/>
                <a:gd name="connsiteX27" fmla="*/ 4657818 w 5742343"/>
                <a:gd name="connsiteY27" fmla="*/ 3346699 h 3819384"/>
                <a:gd name="connsiteX28" fmla="*/ 4638677 w 5742343"/>
                <a:gd name="connsiteY28" fmla="*/ 3342282 h 3819384"/>
                <a:gd name="connsiteX29" fmla="*/ 4601867 w 5742343"/>
                <a:gd name="connsiteY29" fmla="*/ 3334919 h 3819384"/>
                <a:gd name="connsiteX30" fmla="*/ 4569475 w 5742343"/>
                <a:gd name="connsiteY30" fmla="*/ 3330501 h 3819384"/>
                <a:gd name="connsiteX31" fmla="*/ 4542972 w 5742343"/>
                <a:gd name="connsiteY31" fmla="*/ 3329029 h 3819384"/>
                <a:gd name="connsiteX32" fmla="*/ 3170708 w 5742343"/>
                <a:gd name="connsiteY32" fmla="*/ 2701229 h 3819384"/>
                <a:gd name="connsiteX33" fmla="*/ 3170708 w 5742343"/>
                <a:gd name="connsiteY33" fmla="*/ 3012433 h 3819384"/>
                <a:gd name="connsiteX34" fmla="*/ 3170708 w 5742343"/>
                <a:gd name="connsiteY34" fmla="*/ 3028631 h 3819384"/>
                <a:gd name="connsiteX35" fmla="*/ 3172180 w 5742343"/>
                <a:gd name="connsiteY35" fmla="*/ 3044829 h 3819384"/>
                <a:gd name="connsiteX36" fmla="*/ 3176598 w 5742343"/>
                <a:gd name="connsiteY36" fmla="*/ 3063972 h 3819384"/>
                <a:gd name="connsiteX37" fmla="*/ 3183960 w 5742343"/>
                <a:gd name="connsiteY37" fmla="*/ 3087532 h 3819384"/>
                <a:gd name="connsiteX38" fmla="*/ 3191321 w 5742343"/>
                <a:gd name="connsiteY38" fmla="*/ 3111093 h 3819384"/>
                <a:gd name="connsiteX39" fmla="*/ 3198683 w 5742343"/>
                <a:gd name="connsiteY39" fmla="*/ 3122873 h 3819384"/>
                <a:gd name="connsiteX40" fmla="*/ 3206045 w 5742343"/>
                <a:gd name="connsiteY40" fmla="*/ 3134654 h 3819384"/>
                <a:gd name="connsiteX41" fmla="*/ 3214880 w 5742343"/>
                <a:gd name="connsiteY41" fmla="*/ 3146434 h 3819384"/>
                <a:gd name="connsiteX42" fmla="*/ 3223714 w 5742343"/>
                <a:gd name="connsiteY42" fmla="*/ 3155269 h 3819384"/>
                <a:gd name="connsiteX43" fmla="*/ 3235493 w 5742343"/>
                <a:gd name="connsiteY43" fmla="*/ 3165577 h 3819384"/>
                <a:gd name="connsiteX44" fmla="*/ 3248745 w 5742343"/>
                <a:gd name="connsiteY44" fmla="*/ 3175885 h 3819384"/>
                <a:gd name="connsiteX45" fmla="*/ 3263468 w 5742343"/>
                <a:gd name="connsiteY45" fmla="*/ 3181775 h 3819384"/>
                <a:gd name="connsiteX46" fmla="*/ 3278192 w 5742343"/>
                <a:gd name="connsiteY46" fmla="*/ 3187665 h 3819384"/>
                <a:gd name="connsiteX47" fmla="*/ 3295861 w 5742343"/>
                <a:gd name="connsiteY47" fmla="*/ 3192083 h 3819384"/>
                <a:gd name="connsiteX48" fmla="*/ 3313530 w 5742343"/>
                <a:gd name="connsiteY48" fmla="*/ 3195028 h 3819384"/>
                <a:gd name="connsiteX49" fmla="*/ 3331198 w 5742343"/>
                <a:gd name="connsiteY49" fmla="*/ 3197973 h 3819384"/>
                <a:gd name="connsiteX50" fmla="*/ 3353284 w 5742343"/>
                <a:gd name="connsiteY50" fmla="*/ 3197973 h 3819384"/>
                <a:gd name="connsiteX51" fmla="*/ 3750829 w 5742343"/>
                <a:gd name="connsiteY51" fmla="*/ 3197973 h 3819384"/>
                <a:gd name="connsiteX52" fmla="*/ 3750829 w 5742343"/>
                <a:gd name="connsiteY52" fmla="*/ 2762043 h 3819384"/>
                <a:gd name="connsiteX53" fmla="*/ 3747887 w 5742343"/>
                <a:gd name="connsiteY53" fmla="*/ 2728163 h 3819384"/>
                <a:gd name="connsiteX54" fmla="*/ 3745442 w 5742343"/>
                <a:gd name="connsiteY54" fmla="*/ 2701229 h 3819384"/>
                <a:gd name="connsiteX55" fmla="*/ 3170708 w 5742343"/>
                <a:gd name="connsiteY55" fmla="*/ 2479220 h 3819384"/>
                <a:gd name="connsiteX56" fmla="*/ 3170708 w 5742343"/>
                <a:gd name="connsiteY56" fmla="*/ 2571758 h 3819384"/>
                <a:gd name="connsiteX57" fmla="*/ 3696015 w 5742343"/>
                <a:gd name="connsiteY57" fmla="*/ 2571758 h 3819384"/>
                <a:gd name="connsiteX58" fmla="*/ 3692000 w 5742343"/>
                <a:gd name="connsiteY58" fmla="*/ 2566129 h 3819384"/>
                <a:gd name="connsiteX59" fmla="*/ 3672880 w 5742343"/>
                <a:gd name="connsiteY59" fmla="*/ 2546980 h 3819384"/>
                <a:gd name="connsiteX60" fmla="*/ 3658173 w 5742343"/>
                <a:gd name="connsiteY60" fmla="*/ 2535195 h 3819384"/>
                <a:gd name="connsiteX61" fmla="*/ 3646408 w 5742343"/>
                <a:gd name="connsiteY61" fmla="*/ 2524884 h 3819384"/>
                <a:gd name="connsiteX62" fmla="*/ 3631700 w 5742343"/>
                <a:gd name="connsiteY62" fmla="*/ 2516046 h 3819384"/>
                <a:gd name="connsiteX63" fmla="*/ 3616993 w 5742343"/>
                <a:gd name="connsiteY63" fmla="*/ 2508681 h 3819384"/>
                <a:gd name="connsiteX64" fmla="*/ 3589049 w 5742343"/>
                <a:gd name="connsiteY64" fmla="*/ 2496897 h 3819384"/>
                <a:gd name="connsiteX65" fmla="*/ 3562577 w 5742343"/>
                <a:gd name="connsiteY65" fmla="*/ 2489531 h 3819384"/>
                <a:gd name="connsiteX66" fmla="*/ 3539045 w 5742343"/>
                <a:gd name="connsiteY66" fmla="*/ 2483639 h 3819384"/>
                <a:gd name="connsiteX67" fmla="*/ 3519926 w 5742343"/>
                <a:gd name="connsiteY67" fmla="*/ 2480693 h 3819384"/>
                <a:gd name="connsiteX68" fmla="*/ 3502277 w 5742343"/>
                <a:gd name="connsiteY68" fmla="*/ 2479220 h 3819384"/>
                <a:gd name="connsiteX69" fmla="*/ 2340795 w 5742343"/>
                <a:gd name="connsiteY69" fmla="*/ 2479220 h 3819384"/>
                <a:gd name="connsiteX70" fmla="*/ 2340795 w 5742343"/>
                <a:gd name="connsiteY70" fmla="*/ 2571758 h 3819384"/>
                <a:gd name="connsiteX71" fmla="*/ 3033776 w 5742343"/>
                <a:gd name="connsiteY71" fmla="*/ 2571758 h 3819384"/>
                <a:gd name="connsiteX72" fmla="*/ 3033776 w 5742343"/>
                <a:gd name="connsiteY72" fmla="*/ 2479220 h 3819384"/>
                <a:gd name="connsiteX73" fmla="*/ 2288565 w 5742343"/>
                <a:gd name="connsiteY73" fmla="*/ 2256117 h 3819384"/>
                <a:gd name="connsiteX74" fmla="*/ 2293715 w 5742343"/>
                <a:gd name="connsiteY74" fmla="*/ 2263159 h 3819384"/>
                <a:gd name="connsiteX75" fmla="*/ 2308428 w 5742343"/>
                <a:gd name="connsiteY75" fmla="*/ 2285287 h 3819384"/>
                <a:gd name="connsiteX76" fmla="*/ 2320198 w 5742343"/>
                <a:gd name="connsiteY76" fmla="*/ 2310366 h 3819384"/>
                <a:gd name="connsiteX77" fmla="*/ 2330496 w 5742343"/>
                <a:gd name="connsiteY77" fmla="*/ 2336921 h 3819384"/>
                <a:gd name="connsiteX78" fmla="*/ 2333114 w 5742343"/>
                <a:gd name="connsiteY78" fmla="*/ 2348732 h 3819384"/>
                <a:gd name="connsiteX79" fmla="*/ 3019991 w 5742343"/>
                <a:gd name="connsiteY79" fmla="*/ 2349150 h 3819384"/>
                <a:gd name="connsiteX80" fmla="*/ 3013163 w 5742343"/>
                <a:gd name="connsiteY80" fmla="*/ 2340955 h 3819384"/>
                <a:gd name="connsiteX81" fmla="*/ 3007273 w 5742343"/>
                <a:gd name="connsiteY81" fmla="*/ 2330647 h 3819384"/>
                <a:gd name="connsiteX82" fmla="*/ 2999911 w 5742343"/>
                <a:gd name="connsiteY82" fmla="*/ 2323285 h 3819384"/>
                <a:gd name="connsiteX83" fmla="*/ 2983715 w 5742343"/>
                <a:gd name="connsiteY83" fmla="*/ 2308559 h 3819384"/>
                <a:gd name="connsiteX84" fmla="*/ 2967519 w 5742343"/>
                <a:gd name="connsiteY84" fmla="*/ 2295307 h 3819384"/>
                <a:gd name="connsiteX85" fmla="*/ 2948378 w 5742343"/>
                <a:gd name="connsiteY85" fmla="*/ 2284999 h 3819384"/>
                <a:gd name="connsiteX86" fmla="*/ 2929237 w 5742343"/>
                <a:gd name="connsiteY86" fmla="*/ 2277636 h 3819384"/>
                <a:gd name="connsiteX87" fmla="*/ 2908623 w 5742343"/>
                <a:gd name="connsiteY87" fmla="*/ 2270273 h 3819384"/>
                <a:gd name="connsiteX88" fmla="*/ 2889482 w 5742343"/>
                <a:gd name="connsiteY88" fmla="*/ 2265856 h 3819384"/>
                <a:gd name="connsiteX89" fmla="*/ 2855617 w 5742343"/>
                <a:gd name="connsiteY89" fmla="*/ 2259966 h 3819384"/>
                <a:gd name="connsiteX90" fmla="*/ 2829114 w 5742343"/>
                <a:gd name="connsiteY90" fmla="*/ 2257021 h 3819384"/>
                <a:gd name="connsiteX91" fmla="*/ 2817335 w 5742343"/>
                <a:gd name="connsiteY91" fmla="*/ 2257021 h 3819384"/>
                <a:gd name="connsiteX92" fmla="*/ 3175806 w 5742343"/>
                <a:gd name="connsiteY92" fmla="*/ 1600728 h 3819384"/>
                <a:gd name="connsiteX93" fmla="*/ 3175806 w 5742343"/>
                <a:gd name="connsiteY93" fmla="*/ 1635054 h 3819384"/>
                <a:gd name="connsiteX94" fmla="*/ 3174335 w 5742343"/>
                <a:gd name="connsiteY94" fmla="*/ 1682077 h 3819384"/>
                <a:gd name="connsiteX95" fmla="*/ 3171393 w 5742343"/>
                <a:gd name="connsiteY95" fmla="*/ 1704119 h 3819384"/>
                <a:gd name="connsiteX96" fmla="*/ 3168452 w 5742343"/>
                <a:gd name="connsiteY96" fmla="*/ 1726161 h 3819384"/>
                <a:gd name="connsiteX97" fmla="*/ 3164040 w 5742343"/>
                <a:gd name="connsiteY97" fmla="*/ 1748203 h 3819384"/>
                <a:gd name="connsiteX98" fmla="*/ 3159628 w 5742343"/>
                <a:gd name="connsiteY98" fmla="*/ 1767306 h 3819384"/>
                <a:gd name="connsiteX99" fmla="*/ 3153745 w 5742343"/>
                <a:gd name="connsiteY99" fmla="*/ 1787879 h 3819384"/>
                <a:gd name="connsiteX100" fmla="*/ 3146391 w 5742343"/>
                <a:gd name="connsiteY100" fmla="*/ 1806982 h 3819384"/>
                <a:gd name="connsiteX101" fmla="*/ 3139037 w 5742343"/>
                <a:gd name="connsiteY101" fmla="*/ 1826085 h 3819384"/>
                <a:gd name="connsiteX102" fmla="*/ 3128742 w 5742343"/>
                <a:gd name="connsiteY102" fmla="*/ 1845189 h 3819384"/>
                <a:gd name="connsiteX103" fmla="*/ 3118447 w 5742343"/>
                <a:gd name="connsiteY103" fmla="*/ 1861353 h 3819384"/>
                <a:gd name="connsiteX104" fmla="*/ 3109623 w 5742343"/>
                <a:gd name="connsiteY104" fmla="*/ 1878986 h 3819384"/>
                <a:gd name="connsiteX105" fmla="*/ 3097857 w 5742343"/>
                <a:gd name="connsiteY105" fmla="*/ 1893681 h 3819384"/>
                <a:gd name="connsiteX106" fmla="*/ 3084621 w 5742343"/>
                <a:gd name="connsiteY106" fmla="*/ 1909845 h 3819384"/>
                <a:gd name="connsiteX107" fmla="*/ 3082108 w 5742343"/>
                <a:gd name="connsiteY107" fmla="*/ 1912635 h 3819384"/>
                <a:gd name="connsiteX108" fmla="*/ 3820879 w 5742343"/>
                <a:gd name="connsiteY108" fmla="*/ 1912635 h 3819384"/>
                <a:gd name="connsiteX109" fmla="*/ 3820879 w 5742343"/>
                <a:gd name="connsiteY109" fmla="*/ 1761702 h 3819384"/>
                <a:gd name="connsiteX110" fmla="*/ 3819407 w 5742343"/>
                <a:gd name="connsiteY110" fmla="*/ 1742552 h 3819384"/>
                <a:gd name="connsiteX111" fmla="*/ 3819407 w 5742343"/>
                <a:gd name="connsiteY111" fmla="*/ 1708672 h 3819384"/>
                <a:gd name="connsiteX112" fmla="*/ 3822350 w 5742343"/>
                <a:gd name="connsiteY112" fmla="*/ 1664481 h 3819384"/>
                <a:gd name="connsiteX113" fmla="*/ 3826764 w 5742343"/>
                <a:gd name="connsiteY113" fmla="*/ 1637966 h 3819384"/>
                <a:gd name="connsiteX114" fmla="*/ 3831177 w 5742343"/>
                <a:gd name="connsiteY114" fmla="*/ 1609979 h 3819384"/>
                <a:gd name="connsiteX115" fmla="*/ 3833025 w 5742343"/>
                <a:gd name="connsiteY115" fmla="*/ 1600728 h 3819384"/>
                <a:gd name="connsiteX116" fmla="*/ 4253429 w 5742343"/>
                <a:gd name="connsiteY116" fmla="*/ 1383131 h 3819384"/>
                <a:gd name="connsiteX117" fmla="*/ 4218119 w 5742343"/>
                <a:gd name="connsiteY117" fmla="*/ 1386077 h 3819384"/>
                <a:gd name="connsiteX118" fmla="*/ 4185751 w 5742343"/>
                <a:gd name="connsiteY118" fmla="*/ 1390496 h 3819384"/>
                <a:gd name="connsiteX119" fmla="*/ 4154854 w 5742343"/>
                <a:gd name="connsiteY119" fmla="*/ 1399335 h 3819384"/>
                <a:gd name="connsiteX120" fmla="*/ 4125429 w 5742343"/>
                <a:gd name="connsiteY120" fmla="*/ 1411119 h 3819384"/>
                <a:gd name="connsiteX121" fmla="*/ 4098947 w 5742343"/>
                <a:gd name="connsiteY121" fmla="*/ 1424376 h 3819384"/>
                <a:gd name="connsiteX122" fmla="*/ 4073935 w 5742343"/>
                <a:gd name="connsiteY122" fmla="*/ 1440580 h 3819384"/>
                <a:gd name="connsiteX123" fmla="*/ 4051866 w 5742343"/>
                <a:gd name="connsiteY123" fmla="*/ 1459729 h 3819384"/>
                <a:gd name="connsiteX124" fmla="*/ 4038932 w 5742343"/>
                <a:gd name="connsiteY124" fmla="*/ 1472679 h 3819384"/>
                <a:gd name="connsiteX125" fmla="*/ 4181337 w 5742343"/>
                <a:gd name="connsiteY125" fmla="*/ 1472611 h 3819384"/>
                <a:gd name="connsiteX126" fmla="*/ 4197521 w 5742343"/>
                <a:gd name="connsiteY126" fmla="*/ 1469666 h 3819384"/>
                <a:gd name="connsiteX127" fmla="*/ 4216648 w 5742343"/>
                <a:gd name="connsiteY127" fmla="*/ 1468193 h 3819384"/>
                <a:gd name="connsiteX128" fmla="*/ 4238717 w 5742343"/>
                <a:gd name="connsiteY128" fmla="*/ 1465248 h 3819384"/>
                <a:gd name="connsiteX129" fmla="*/ 4265199 w 5742343"/>
                <a:gd name="connsiteY129" fmla="*/ 1459358 h 3819384"/>
                <a:gd name="connsiteX130" fmla="*/ 4296095 w 5742343"/>
                <a:gd name="connsiteY130" fmla="*/ 1450522 h 3819384"/>
                <a:gd name="connsiteX131" fmla="*/ 4328463 w 5742343"/>
                <a:gd name="connsiteY131" fmla="*/ 1441686 h 3819384"/>
                <a:gd name="connsiteX132" fmla="*/ 4360831 w 5742343"/>
                <a:gd name="connsiteY132" fmla="*/ 1424015 h 3819384"/>
                <a:gd name="connsiteX133" fmla="*/ 4381429 w 5742343"/>
                <a:gd name="connsiteY133" fmla="*/ 1415179 h 3819384"/>
                <a:gd name="connsiteX134" fmla="*/ 4400555 w 5742343"/>
                <a:gd name="connsiteY134" fmla="*/ 1401926 h 3819384"/>
                <a:gd name="connsiteX135" fmla="*/ 4416739 w 5742343"/>
                <a:gd name="connsiteY135" fmla="*/ 1388672 h 3819384"/>
                <a:gd name="connsiteX136" fmla="*/ 4423505 w 5742343"/>
                <a:gd name="connsiteY136" fmla="*/ 1383131 h 3819384"/>
                <a:gd name="connsiteX137" fmla="*/ 4291681 w 5742343"/>
                <a:gd name="connsiteY137" fmla="*/ 1383131 h 3819384"/>
                <a:gd name="connsiteX138" fmla="*/ 3374353 w 5742343"/>
                <a:gd name="connsiteY138" fmla="*/ 950279 h 3819384"/>
                <a:gd name="connsiteX139" fmla="*/ 3347880 w 5742343"/>
                <a:gd name="connsiteY139" fmla="*/ 953218 h 3819384"/>
                <a:gd name="connsiteX140" fmla="*/ 3322878 w 5742343"/>
                <a:gd name="connsiteY140" fmla="*/ 957626 h 3819384"/>
                <a:gd name="connsiteX141" fmla="*/ 3299346 w 5742343"/>
                <a:gd name="connsiteY141" fmla="*/ 963504 h 3819384"/>
                <a:gd name="connsiteX142" fmla="*/ 3278756 w 5742343"/>
                <a:gd name="connsiteY142" fmla="*/ 970852 h 3819384"/>
                <a:gd name="connsiteX143" fmla="*/ 3259637 w 5742343"/>
                <a:gd name="connsiteY143" fmla="*/ 981138 h 3819384"/>
                <a:gd name="connsiteX144" fmla="*/ 3240517 w 5742343"/>
                <a:gd name="connsiteY144" fmla="*/ 992894 h 3819384"/>
                <a:gd name="connsiteX145" fmla="*/ 3227281 w 5742343"/>
                <a:gd name="connsiteY145" fmla="*/ 1004649 h 3819384"/>
                <a:gd name="connsiteX146" fmla="*/ 3216986 w 5742343"/>
                <a:gd name="connsiteY146" fmla="*/ 1014936 h 3819384"/>
                <a:gd name="connsiteX147" fmla="*/ 3208161 w 5742343"/>
                <a:gd name="connsiteY147" fmla="*/ 1025222 h 3819384"/>
                <a:gd name="connsiteX148" fmla="*/ 3202279 w 5742343"/>
                <a:gd name="connsiteY148" fmla="*/ 1035508 h 3819384"/>
                <a:gd name="connsiteX149" fmla="*/ 3194925 w 5742343"/>
                <a:gd name="connsiteY149" fmla="*/ 1047264 h 3819384"/>
                <a:gd name="connsiteX150" fmla="*/ 3187571 w 5742343"/>
                <a:gd name="connsiteY150" fmla="*/ 1069306 h 3819384"/>
                <a:gd name="connsiteX151" fmla="*/ 3180218 w 5742343"/>
                <a:gd name="connsiteY151" fmla="*/ 1088409 h 3819384"/>
                <a:gd name="connsiteX152" fmla="*/ 3177276 w 5742343"/>
                <a:gd name="connsiteY152" fmla="*/ 1106043 h 3819384"/>
                <a:gd name="connsiteX153" fmla="*/ 3175806 w 5742343"/>
                <a:gd name="connsiteY153" fmla="*/ 1120738 h 3819384"/>
                <a:gd name="connsiteX154" fmla="*/ 3175806 w 5742343"/>
                <a:gd name="connsiteY154" fmla="*/ 1133963 h 3819384"/>
                <a:gd name="connsiteX155" fmla="*/ 3175806 w 5742343"/>
                <a:gd name="connsiteY155" fmla="*/ 1135433 h 3819384"/>
                <a:gd name="connsiteX156" fmla="*/ 3175806 w 5742343"/>
                <a:gd name="connsiteY156" fmla="*/ 1136902 h 3819384"/>
                <a:gd name="connsiteX157" fmla="*/ 3175806 w 5742343"/>
                <a:gd name="connsiteY157" fmla="*/ 1473088 h 3819384"/>
                <a:gd name="connsiteX158" fmla="*/ 3879500 w 5742343"/>
                <a:gd name="connsiteY158" fmla="*/ 1472754 h 3819384"/>
                <a:gd name="connsiteX159" fmla="*/ 3887085 w 5742343"/>
                <a:gd name="connsiteY159" fmla="*/ 1458256 h 3819384"/>
                <a:gd name="connsiteX160" fmla="*/ 3904741 w 5742343"/>
                <a:gd name="connsiteY160" fmla="*/ 1428795 h 3819384"/>
                <a:gd name="connsiteX161" fmla="*/ 3926809 w 5742343"/>
                <a:gd name="connsiteY161" fmla="*/ 1399335 h 3819384"/>
                <a:gd name="connsiteX162" fmla="*/ 3951821 w 5742343"/>
                <a:gd name="connsiteY162" fmla="*/ 1372820 h 3819384"/>
                <a:gd name="connsiteX163" fmla="*/ 3968005 w 5742343"/>
                <a:gd name="connsiteY163" fmla="*/ 1358090 h 3819384"/>
                <a:gd name="connsiteX164" fmla="*/ 3984189 w 5742343"/>
                <a:gd name="connsiteY164" fmla="*/ 1343359 h 3819384"/>
                <a:gd name="connsiteX165" fmla="*/ 4001843 w 5742343"/>
                <a:gd name="connsiteY165" fmla="*/ 1330102 h 3819384"/>
                <a:gd name="connsiteX166" fmla="*/ 4020970 w 5742343"/>
                <a:gd name="connsiteY166" fmla="*/ 1319791 h 3819384"/>
                <a:gd name="connsiteX167" fmla="*/ 4040096 w 5742343"/>
                <a:gd name="connsiteY167" fmla="*/ 1309479 h 3819384"/>
                <a:gd name="connsiteX168" fmla="*/ 4059223 w 5742343"/>
                <a:gd name="connsiteY168" fmla="*/ 1299168 h 3819384"/>
                <a:gd name="connsiteX169" fmla="*/ 4079820 w 5742343"/>
                <a:gd name="connsiteY169" fmla="*/ 1290330 h 3819384"/>
                <a:gd name="connsiteX170" fmla="*/ 4100418 w 5742343"/>
                <a:gd name="connsiteY170" fmla="*/ 1282965 h 3819384"/>
                <a:gd name="connsiteX171" fmla="*/ 4122487 w 5742343"/>
                <a:gd name="connsiteY171" fmla="*/ 1277073 h 3819384"/>
                <a:gd name="connsiteX172" fmla="*/ 4146027 w 5742343"/>
                <a:gd name="connsiteY172" fmla="*/ 1269707 h 3819384"/>
                <a:gd name="connsiteX173" fmla="*/ 4169567 w 5742343"/>
                <a:gd name="connsiteY173" fmla="*/ 1265288 h 3819384"/>
                <a:gd name="connsiteX174" fmla="*/ 4193107 w 5742343"/>
                <a:gd name="connsiteY174" fmla="*/ 1262342 h 3819384"/>
                <a:gd name="connsiteX175" fmla="*/ 4218119 w 5742343"/>
                <a:gd name="connsiteY175" fmla="*/ 1260869 h 3819384"/>
                <a:gd name="connsiteX176" fmla="*/ 4241659 w 5742343"/>
                <a:gd name="connsiteY176" fmla="*/ 1259396 h 3819384"/>
                <a:gd name="connsiteX177" fmla="*/ 4268141 w 5742343"/>
                <a:gd name="connsiteY177" fmla="*/ 1259396 h 3819384"/>
                <a:gd name="connsiteX178" fmla="*/ 4296095 w 5742343"/>
                <a:gd name="connsiteY178" fmla="*/ 1259396 h 3819384"/>
                <a:gd name="connsiteX179" fmla="*/ 4507109 w 5742343"/>
                <a:gd name="connsiteY179" fmla="*/ 1259396 h 3819384"/>
                <a:gd name="connsiteX180" fmla="*/ 4510899 w 5742343"/>
                <a:gd name="connsiteY180" fmla="*/ 1248774 h 3819384"/>
                <a:gd name="connsiteX181" fmla="*/ 4516784 w 5742343"/>
                <a:gd name="connsiteY181" fmla="*/ 1225212 h 3819384"/>
                <a:gd name="connsiteX182" fmla="*/ 4521198 w 5742343"/>
                <a:gd name="connsiteY182" fmla="*/ 1203123 h 3819384"/>
                <a:gd name="connsiteX183" fmla="*/ 4524141 w 5742343"/>
                <a:gd name="connsiteY183" fmla="*/ 1178089 h 3819384"/>
                <a:gd name="connsiteX184" fmla="*/ 4527083 w 5742343"/>
                <a:gd name="connsiteY184" fmla="*/ 1153054 h 3819384"/>
                <a:gd name="connsiteX185" fmla="*/ 4527083 w 5742343"/>
                <a:gd name="connsiteY185" fmla="*/ 1128020 h 3819384"/>
                <a:gd name="connsiteX186" fmla="*/ 4527083 w 5742343"/>
                <a:gd name="connsiteY186" fmla="*/ 953607 h 3819384"/>
                <a:gd name="connsiteX187" fmla="*/ 3403768 w 5742343"/>
                <a:gd name="connsiteY187" fmla="*/ 950279 h 3819384"/>
                <a:gd name="connsiteX188" fmla="*/ 5003771 w 5742343"/>
                <a:gd name="connsiteY188" fmla="*/ 0 h 3819384"/>
                <a:gd name="connsiteX189" fmla="*/ 5036139 w 5742343"/>
                <a:gd name="connsiteY189" fmla="*/ 0 h 3819384"/>
                <a:gd name="connsiteX190" fmla="*/ 5506941 w 5742343"/>
                <a:gd name="connsiteY190" fmla="*/ 0 h 3819384"/>
                <a:gd name="connsiteX191" fmla="*/ 5506941 w 5742343"/>
                <a:gd name="connsiteY191" fmla="*/ 131063 h 3819384"/>
                <a:gd name="connsiteX192" fmla="*/ 5036139 w 5742343"/>
                <a:gd name="connsiteY192" fmla="*/ 131063 h 3819384"/>
                <a:gd name="connsiteX193" fmla="*/ 4986116 w 5742343"/>
                <a:gd name="connsiteY193" fmla="*/ 132535 h 3819384"/>
                <a:gd name="connsiteX194" fmla="*/ 4940507 w 5742343"/>
                <a:gd name="connsiteY194" fmla="*/ 135480 h 3819384"/>
                <a:gd name="connsiteX195" fmla="*/ 4897840 w 5742343"/>
                <a:gd name="connsiteY195" fmla="*/ 144316 h 3819384"/>
                <a:gd name="connsiteX196" fmla="*/ 4859587 w 5742343"/>
                <a:gd name="connsiteY196" fmla="*/ 154624 h 3819384"/>
                <a:gd name="connsiteX197" fmla="*/ 4822806 w 5742343"/>
                <a:gd name="connsiteY197" fmla="*/ 164933 h 3819384"/>
                <a:gd name="connsiteX198" fmla="*/ 4806622 w 5742343"/>
                <a:gd name="connsiteY198" fmla="*/ 173768 h 3819384"/>
                <a:gd name="connsiteX199" fmla="*/ 4790438 w 5742343"/>
                <a:gd name="connsiteY199" fmla="*/ 181132 h 3819384"/>
                <a:gd name="connsiteX200" fmla="*/ 4775726 w 5742343"/>
                <a:gd name="connsiteY200" fmla="*/ 189967 h 3819384"/>
                <a:gd name="connsiteX201" fmla="*/ 4762485 w 5742343"/>
                <a:gd name="connsiteY201" fmla="*/ 200275 h 3819384"/>
                <a:gd name="connsiteX202" fmla="*/ 4749243 w 5742343"/>
                <a:gd name="connsiteY202" fmla="*/ 209111 h 3819384"/>
                <a:gd name="connsiteX203" fmla="*/ 4736002 w 5742343"/>
                <a:gd name="connsiteY203" fmla="*/ 220892 h 3819384"/>
                <a:gd name="connsiteX204" fmla="*/ 4724232 w 5742343"/>
                <a:gd name="connsiteY204" fmla="*/ 234145 h 3819384"/>
                <a:gd name="connsiteX205" fmla="*/ 4712462 w 5742343"/>
                <a:gd name="connsiteY205" fmla="*/ 248871 h 3819384"/>
                <a:gd name="connsiteX206" fmla="*/ 4702163 w 5742343"/>
                <a:gd name="connsiteY206" fmla="*/ 262125 h 3819384"/>
                <a:gd name="connsiteX207" fmla="*/ 4694807 w 5742343"/>
                <a:gd name="connsiteY207" fmla="*/ 276851 h 3819384"/>
                <a:gd name="connsiteX208" fmla="*/ 4687450 w 5742343"/>
                <a:gd name="connsiteY208" fmla="*/ 290104 h 3819384"/>
                <a:gd name="connsiteX209" fmla="*/ 4681565 w 5742343"/>
                <a:gd name="connsiteY209" fmla="*/ 303358 h 3819384"/>
                <a:gd name="connsiteX210" fmla="*/ 4672738 w 5742343"/>
                <a:gd name="connsiteY210" fmla="*/ 326920 h 3819384"/>
                <a:gd name="connsiteX211" fmla="*/ 4668324 w 5742343"/>
                <a:gd name="connsiteY211" fmla="*/ 350482 h 3819384"/>
                <a:gd name="connsiteX212" fmla="*/ 4665381 w 5742343"/>
                <a:gd name="connsiteY212" fmla="*/ 366680 h 3819384"/>
                <a:gd name="connsiteX213" fmla="*/ 4665381 w 5742343"/>
                <a:gd name="connsiteY213" fmla="*/ 381406 h 3819384"/>
                <a:gd name="connsiteX214" fmla="*/ 4665381 w 5742343"/>
                <a:gd name="connsiteY214" fmla="*/ 382879 h 3819384"/>
                <a:gd name="connsiteX215" fmla="*/ 4665381 w 5742343"/>
                <a:gd name="connsiteY215" fmla="*/ 823904 h 3819384"/>
                <a:gd name="connsiteX216" fmla="*/ 5401011 w 5742343"/>
                <a:gd name="connsiteY216" fmla="*/ 823904 h 3819384"/>
                <a:gd name="connsiteX217" fmla="*/ 5387775 w 5742343"/>
                <a:gd name="connsiteY217" fmla="*/ 956157 h 3819384"/>
                <a:gd name="connsiteX218" fmla="*/ 4665381 w 5742343"/>
                <a:gd name="connsiteY218" fmla="*/ 954017 h 3819384"/>
                <a:gd name="connsiteX219" fmla="*/ 4665381 w 5742343"/>
                <a:gd name="connsiteY219" fmla="*/ 1128020 h 3819384"/>
                <a:gd name="connsiteX220" fmla="*/ 4662439 w 5742343"/>
                <a:gd name="connsiteY220" fmla="*/ 1172198 h 3819384"/>
                <a:gd name="connsiteX221" fmla="*/ 4658025 w 5742343"/>
                <a:gd name="connsiteY221" fmla="*/ 1211959 h 3819384"/>
                <a:gd name="connsiteX222" fmla="*/ 4652140 w 5742343"/>
                <a:gd name="connsiteY222" fmla="*/ 1251719 h 3819384"/>
                <a:gd name="connsiteX223" fmla="*/ 4649806 w 5742343"/>
                <a:gd name="connsiteY223" fmla="*/ 1259396 h 3819384"/>
                <a:gd name="connsiteX224" fmla="*/ 4950805 w 5742343"/>
                <a:gd name="connsiteY224" fmla="*/ 1259396 h 3819384"/>
                <a:gd name="connsiteX225" fmla="*/ 4950805 w 5742343"/>
                <a:gd name="connsiteY225" fmla="*/ 1383131 h 3819384"/>
                <a:gd name="connsiteX226" fmla="*/ 4597735 w 5742343"/>
                <a:gd name="connsiteY226" fmla="*/ 1383131 h 3819384"/>
                <a:gd name="connsiteX227" fmla="*/ 4584462 w 5742343"/>
                <a:gd name="connsiteY227" fmla="*/ 1404871 h 3819384"/>
                <a:gd name="connsiteX228" fmla="*/ 4566807 w 5742343"/>
                <a:gd name="connsiteY228" fmla="*/ 1428433 h 3819384"/>
                <a:gd name="connsiteX229" fmla="*/ 4547681 w 5742343"/>
                <a:gd name="connsiteY229" fmla="*/ 1450522 h 3819384"/>
                <a:gd name="connsiteX230" fmla="*/ 4525612 w 5742343"/>
                <a:gd name="connsiteY230" fmla="*/ 1469666 h 3819384"/>
                <a:gd name="connsiteX231" fmla="*/ 4506485 w 5742343"/>
                <a:gd name="connsiteY231" fmla="*/ 1487337 h 3819384"/>
                <a:gd name="connsiteX232" fmla="*/ 4485888 w 5742343"/>
                <a:gd name="connsiteY232" fmla="*/ 1503536 h 3819384"/>
                <a:gd name="connsiteX233" fmla="*/ 4463819 w 5742343"/>
                <a:gd name="connsiteY233" fmla="*/ 1518262 h 3819384"/>
                <a:gd name="connsiteX234" fmla="*/ 4441750 w 5742343"/>
                <a:gd name="connsiteY234" fmla="*/ 1531515 h 3819384"/>
                <a:gd name="connsiteX235" fmla="*/ 4421153 w 5742343"/>
                <a:gd name="connsiteY235" fmla="*/ 1540351 h 3819384"/>
                <a:gd name="connsiteX236" fmla="*/ 4399084 w 5742343"/>
                <a:gd name="connsiteY236" fmla="*/ 1552132 h 3819384"/>
                <a:gd name="connsiteX237" fmla="*/ 4377015 w 5742343"/>
                <a:gd name="connsiteY237" fmla="*/ 1559495 h 3819384"/>
                <a:gd name="connsiteX238" fmla="*/ 4335819 w 5742343"/>
                <a:gd name="connsiteY238" fmla="*/ 1574221 h 3819384"/>
                <a:gd name="connsiteX239" fmla="*/ 4294624 w 5742343"/>
                <a:gd name="connsiteY239" fmla="*/ 1584529 h 3819384"/>
                <a:gd name="connsiteX240" fmla="*/ 4257843 w 5742343"/>
                <a:gd name="connsiteY240" fmla="*/ 1593365 h 3819384"/>
                <a:gd name="connsiteX241" fmla="*/ 4228418 w 5742343"/>
                <a:gd name="connsiteY241" fmla="*/ 1597783 h 3819384"/>
                <a:gd name="connsiteX242" fmla="*/ 4204877 w 5742343"/>
                <a:gd name="connsiteY242" fmla="*/ 1599256 h 3819384"/>
                <a:gd name="connsiteX243" fmla="*/ 4181337 w 5742343"/>
                <a:gd name="connsiteY243" fmla="*/ 1600728 h 3819384"/>
                <a:gd name="connsiteX244" fmla="*/ 3974617 w 5742343"/>
                <a:gd name="connsiteY244" fmla="*/ 1600728 h 3819384"/>
                <a:gd name="connsiteX245" fmla="*/ 3968005 w 5742343"/>
                <a:gd name="connsiteY245" fmla="*/ 1623236 h 3819384"/>
                <a:gd name="connsiteX246" fmla="*/ 3965062 w 5742343"/>
                <a:gd name="connsiteY246" fmla="*/ 1645332 h 3819384"/>
                <a:gd name="connsiteX247" fmla="*/ 3957706 w 5742343"/>
                <a:gd name="connsiteY247" fmla="*/ 1688050 h 3819384"/>
                <a:gd name="connsiteX248" fmla="*/ 3956235 w 5742343"/>
                <a:gd name="connsiteY248" fmla="*/ 1723403 h 3819384"/>
                <a:gd name="connsiteX249" fmla="*/ 3956235 w 5742343"/>
                <a:gd name="connsiteY249" fmla="*/ 1745498 h 3819384"/>
                <a:gd name="connsiteX250" fmla="*/ 3957706 w 5742343"/>
                <a:gd name="connsiteY250" fmla="*/ 1754336 h 3819384"/>
                <a:gd name="connsiteX251" fmla="*/ 3957706 w 5742343"/>
                <a:gd name="connsiteY251" fmla="*/ 1760228 h 3819384"/>
                <a:gd name="connsiteX252" fmla="*/ 3957706 w 5742343"/>
                <a:gd name="connsiteY252" fmla="*/ 1912635 h 3819384"/>
                <a:gd name="connsiteX253" fmla="*/ 4406441 w 5742343"/>
                <a:gd name="connsiteY253" fmla="*/ 1912635 h 3819384"/>
                <a:gd name="connsiteX254" fmla="*/ 4459406 w 5742343"/>
                <a:gd name="connsiteY254" fmla="*/ 1912635 h 3819384"/>
                <a:gd name="connsiteX255" fmla="*/ 4499600 w 5742343"/>
                <a:gd name="connsiteY255" fmla="*/ 1913977 h 3819384"/>
                <a:gd name="connsiteX256" fmla="*/ 5556963 w 5742343"/>
                <a:gd name="connsiteY256" fmla="*/ 1912635 h 3819384"/>
                <a:gd name="connsiteX257" fmla="*/ 5556963 w 5742343"/>
                <a:gd name="connsiteY257" fmla="*/ 2036221 h 3819384"/>
                <a:gd name="connsiteX258" fmla="*/ 4804875 w 5742343"/>
                <a:gd name="connsiteY258" fmla="*/ 2036221 h 3819384"/>
                <a:gd name="connsiteX259" fmla="*/ 4819864 w 5742343"/>
                <a:gd name="connsiteY259" fmla="*/ 2055516 h 3819384"/>
                <a:gd name="connsiteX260" fmla="*/ 4837519 w 5742343"/>
                <a:gd name="connsiteY260" fmla="*/ 2080558 h 3819384"/>
                <a:gd name="connsiteX261" fmla="*/ 4853703 w 5742343"/>
                <a:gd name="connsiteY261" fmla="*/ 2110018 h 3819384"/>
                <a:gd name="connsiteX262" fmla="*/ 4865473 w 5742343"/>
                <a:gd name="connsiteY262" fmla="*/ 2140951 h 3819384"/>
                <a:gd name="connsiteX263" fmla="*/ 4874301 w 5742343"/>
                <a:gd name="connsiteY263" fmla="*/ 2174830 h 3819384"/>
                <a:gd name="connsiteX264" fmla="*/ 4878715 w 5742343"/>
                <a:gd name="connsiteY264" fmla="*/ 2210182 h 3819384"/>
                <a:gd name="connsiteX265" fmla="*/ 4880186 w 5742343"/>
                <a:gd name="connsiteY265" fmla="*/ 2245534 h 3819384"/>
                <a:gd name="connsiteX266" fmla="*/ 4880186 w 5742343"/>
                <a:gd name="connsiteY266" fmla="*/ 2711003 h 3819384"/>
                <a:gd name="connsiteX267" fmla="*/ 4880186 w 5742343"/>
                <a:gd name="connsiteY267" fmla="*/ 2713949 h 3819384"/>
                <a:gd name="connsiteX268" fmla="*/ 4880186 w 5742343"/>
                <a:gd name="connsiteY268" fmla="*/ 2733098 h 3819384"/>
                <a:gd name="connsiteX269" fmla="*/ 4881657 w 5742343"/>
                <a:gd name="connsiteY269" fmla="*/ 2753720 h 3819384"/>
                <a:gd name="connsiteX270" fmla="*/ 4886071 w 5742343"/>
                <a:gd name="connsiteY270" fmla="*/ 2781707 h 3819384"/>
                <a:gd name="connsiteX271" fmla="*/ 4896369 w 5742343"/>
                <a:gd name="connsiteY271" fmla="*/ 2812640 h 3819384"/>
                <a:gd name="connsiteX272" fmla="*/ 4903726 w 5742343"/>
                <a:gd name="connsiteY272" fmla="*/ 2830316 h 3819384"/>
                <a:gd name="connsiteX273" fmla="*/ 4911082 w 5742343"/>
                <a:gd name="connsiteY273" fmla="*/ 2847992 h 3819384"/>
                <a:gd name="connsiteX274" fmla="*/ 4921381 w 5742343"/>
                <a:gd name="connsiteY274" fmla="*/ 2865669 h 3819384"/>
                <a:gd name="connsiteX275" fmla="*/ 4931680 w 5742343"/>
                <a:gd name="connsiteY275" fmla="*/ 2881872 h 3819384"/>
                <a:gd name="connsiteX276" fmla="*/ 4944921 w 5742343"/>
                <a:gd name="connsiteY276" fmla="*/ 2899548 h 3819384"/>
                <a:gd name="connsiteX277" fmla="*/ 4959634 w 5742343"/>
                <a:gd name="connsiteY277" fmla="*/ 2915751 h 3819384"/>
                <a:gd name="connsiteX278" fmla="*/ 4974346 w 5742343"/>
                <a:gd name="connsiteY278" fmla="*/ 2929008 h 3819384"/>
                <a:gd name="connsiteX279" fmla="*/ 4989059 w 5742343"/>
                <a:gd name="connsiteY279" fmla="*/ 2940792 h 3819384"/>
                <a:gd name="connsiteX280" fmla="*/ 5005243 w 5742343"/>
                <a:gd name="connsiteY280" fmla="*/ 2952576 h 3819384"/>
                <a:gd name="connsiteX281" fmla="*/ 5024369 w 5742343"/>
                <a:gd name="connsiteY281" fmla="*/ 2962887 h 3819384"/>
                <a:gd name="connsiteX282" fmla="*/ 5042024 w 5742343"/>
                <a:gd name="connsiteY282" fmla="*/ 2973198 h 3819384"/>
                <a:gd name="connsiteX283" fmla="*/ 5061151 w 5742343"/>
                <a:gd name="connsiteY283" fmla="*/ 2980563 h 3819384"/>
                <a:gd name="connsiteX284" fmla="*/ 5080277 w 5742343"/>
                <a:gd name="connsiteY284" fmla="*/ 2989401 h 3819384"/>
                <a:gd name="connsiteX285" fmla="*/ 5103817 w 5742343"/>
                <a:gd name="connsiteY285" fmla="*/ 2998239 h 3819384"/>
                <a:gd name="connsiteX286" fmla="*/ 5124415 w 5742343"/>
                <a:gd name="connsiteY286" fmla="*/ 3002658 h 3819384"/>
                <a:gd name="connsiteX287" fmla="*/ 5149426 w 5742343"/>
                <a:gd name="connsiteY287" fmla="*/ 3008550 h 3819384"/>
                <a:gd name="connsiteX288" fmla="*/ 5174437 w 5742343"/>
                <a:gd name="connsiteY288" fmla="*/ 3014442 h 3819384"/>
                <a:gd name="connsiteX289" fmla="*/ 5197977 w 5742343"/>
                <a:gd name="connsiteY289" fmla="*/ 3017388 h 3819384"/>
                <a:gd name="connsiteX290" fmla="*/ 5252414 w 5742343"/>
                <a:gd name="connsiteY290" fmla="*/ 3021807 h 3819384"/>
                <a:gd name="connsiteX291" fmla="*/ 5311264 w 5742343"/>
                <a:gd name="connsiteY291" fmla="*/ 3023280 h 3819384"/>
                <a:gd name="connsiteX292" fmla="*/ 5742343 w 5742343"/>
                <a:gd name="connsiteY292" fmla="*/ 3023280 h 3819384"/>
                <a:gd name="connsiteX293" fmla="*/ 5742343 w 5742343"/>
                <a:gd name="connsiteY293" fmla="*/ 3154377 h 3819384"/>
                <a:gd name="connsiteX294" fmla="*/ 5311264 w 5742343"/>
                <a:gd name="connsiteY294" fmla="*/ 3154377 h 3819384"/>
                <a:gd name="connsiteX295" fmla="*/ 5273012 w 5742343"/>
                <a:gd name="connsiteY295" fmla="*/ 3154377 h 3819384"/>
                <a:gd name="connsiteX296" fmla="*/ 5237701 w 5742343"/>
                <a:gd name="connsiteY296" fmla="*/ 3152904 h 3819384"/>
                <a:gd name="connsiteX297" fmla="*/ 5203863 w 5742343"/>
                <a:gd name="connsiteY297" fmla="*/ 3149958 h 3819384"/>
                <a:gd name="connsiteX298" fmla="*/ 5168552 w 5742343"/>
                <a:gd name="connsiteY298" fmla="*/ 3144066 h 3819384"/>
                <a:gd name="connsiteX299" fmla="*/ 5136185 w 5742343"/>
                <a:gd name="connsiteY299" fmla="*/ 3139647 h 3819384"/>
                <a:gd name="connsiteX300" fmla="*/ 5105288 w 5742343"/>
                <a:gd name="connsiteY300" fmla="*/ 3133755 h 3819384"/>
                <a:gd name="connsiteX301" fmla="*/ 5075863 w 5742343"/>
                <a:gd name="connsiteY301" fmla="*/ 3124917 h 3819384"/>
                <a:gd name="connsiteX302" fmla="*/ 5046438 w 5742343"/>
                <a:gd name="connsiteY302" fmla="*/ 3117552 h 3819384"/>
                <a:gd name="connsiteX303" fmla="*/ 5018484 w 5742343"/>
                <a:gd name="connsiteY303" fmla="*/ 3105768 h 3819384"/>
                <a:gd name="connsiteX304" fmla="*/ 4993473 w 5742343"/>
                <a:gd name="connsiteY304" fmla="*/ 3093984 h 3819384"/>
                <a:gd name="connsiteX305" fmla="*/ 4966990 w 5742343"/>
                <a:gd name="connsiteY305" fmla="*/ 3082200 h 3819384"/>
                <a:gd name="connsiteX306" fmla="*/ 4943450 w 5742343"/>
                <a:gd name="connsiteY306" fmla="*/ 3068943 h 3819384"/>
                <a:gd name="connsiteX307" fmla="*/ 4921381 w 5742343"/>
                <a:gd name="connsiteY307" fmla="*/ 3052740 h 3819384"/>
                <a:gd name="connsiteX308" fmla="*/ 4897841 w 5742343"/>
                <a:gd name="connsiteY308" fmla="*/ 3038010 h 3819384"/>
                <a:gd name="connsiteX309" fmla="*/ 4878715 w 5742343"/>
                <a:gd name="connsiteY309" fmla="*/ 3020334 h 3819384"/>
                <a:gd name="connsiteX310" fmla="*/ 4859588 w 5742343"/>
                <a:gd name="connsiteY310" fmla="*/ 3002658 h 3819384"/>
                <a:gd name="connsiteX311" fmla="*/ 4837519 w 5742343"/>
                <a:gd name="connsiteY311" fmla="*/ 2979090 h 3819384"/>
                <a:gd name="connsiteX312" fmla="*/ 4819864 w 5742343"/>
                <a:gd name="connsiteY312" fmla="*/ 2956995 h 3819384"/>
                <a:gd name="connsiteX313" fmla="*/ 4803680 w 5742343"/>
                <a:gd name="connsiteY313" fmla="*/ 2931954 h 3819384"/>
                <a:gd name="connsiteX314" fmla="*/ 4790439 w 5742343"/>
                <a:gd name="connsiteY314" fmla="*/ 2909859 h 3819384"/>
                <a:gd name="connsiteX315" fmla="*/ 4778669 w 5742343"/>
                <a:gd name="connsiteY315" fmla="*/ 2884818 h 3819384"/>
                <a:gd name="connsiteX316" fmla="*/ 4769841 w 5742343"/>
                <a:gd name="connsiteY316" fmla="*/ 2862723 h 3819384"/>
                <a:gd name="connsiteX317" fmla="*/ 4761014 w 5742343"/>
                <a:gd name="connsiteY317" fmla="*/ 2840627 h 3819384"/>
                <a:gd name="connsiteX318" fmla="*/ 4756600 w 5742343"/>
                <a:gd name="connsiteY318" fmla="*/ 2818532 h 3819384"/>
                <a:gd name="connsiteX319" fmla="*/ 4750715 w 5742343"/>
                <a:gd name="connsiteY319" fmla="*/ 2797910 h 3819384"/>
                <a:gd name="connsiteX320" fmla="*/ 4747773 w 5742343"/>
                <a:gd name="connsiteY320" fmla="*/ 2778761 h 3819384"/>
                <a:gd name="connsiteX321" fmla="*/ 4743359 w 5742343"/>
                <a:gd name="connsiteY321" fmla="*/ 2746355 h 3819384"/>
                <a:gd name="connsiteX322" fmla="*/ 4743359 w 5742343"/>
                <a:gd name="connsiteY322" fmla="*/ 2721314 h 3819384"/>
                <a:gd name="connsiteX323" fmla="*/ 4743359 w 5742343"/>
                <a:gd name="connsiteY323" fmla="*/ 2706584 h 3819384"/>
                <a:gd name="connsiteX324" fmla="*/ 4743359 w 5742343"/>
                <a:gd name="connsiteY324" fmla="*/ 2245534 h 3819384"/>
                <a:gd name="connsiteX325" fmla="*/ 4741887 w 5742343"/>
                <a:gd name="connsiteY325" fmla="*/ 2223439 h 3819384"/>
                <a:gd name="connsiteX326" fmla="*/ 4740416 w 5742343"/>
                <a:gd name="connsiteY326" fmla="*/ 2201344 h 3819384"/>
                <a:gd name="connsiteX327" fmla="*/ 4734531 w 5742343"/>
                <a:gd name="connsiteY327" fmla="*/ 2182195 h 3819384"/>
                <a:gd name="connsiteX328" fmla="*/ 4728646 w 5742343"/>
                <a:gd name="connsiteY328" fmla="*/ 2163046 h 3819384"/>
                <a:gd name="connsiteX329" fmla="*/ 4719819 w 5742343"/>
                <a:gd name="connsiteY329" fmla="*/ 2145370 h 3819384"/>
                <a:gd name="connsiteX330" fmla="*/ 4709520 w 5742343"/>
                <a:gd name="connsiteY330" fmla="*/ 2130640 h 3819384"/>
                <a:gd name="connsiteX331" fmla="*/ 4697750 w 5742343"/>
                <a:gd name="connsiteY331" fmla="*/ 2115910 h 3819384"/>
                <a:gd name="connsiteX332" fmla="*/ 4683037 w 5742343"/>
                <a:gd name="connsiteY332" fmla="*/ 2102653 h 3819384"/>
                <a:gd name="connsiteX333" fmla="*/ 4665382 w 5742343"/>
                <a:gd name="connsiteY333" fmla="*/ 2087923 h 3819384"/>
                <a:gd name="connsiteX334" fmla="*/ 4644785 w 5742343"/>
                <a:gd name="connsiteY334" fmla="*/ 2076139 h 3819384"/>
                <a:gd name="connsiteX335" fmla="*/ 4624187 w 5742343"/>
                <a:gd name="connsiteY335" fmla="*/ 2065828 h 3819384"/>
                <a:gd name="connsiteX336" fmla="*/ 4600647 w 5742343"/>
                <a:gd name="connsiteY336" fmla="*/ 2058462 h 3819384"/>
                <a:gd name="connsiteX337" fmla="*/ 4578578 w 5742343"/>
                <a:gd name="connsiteY337" fmla="*/ 2051097 h 3819384"/>
                <a:gd name="connsiteX338" fmla="*/ 4555038 w 5742343"/>
                <a:gd name="connsiteY338" fmla="*/ 2046678 h 3819384"/>
                <a:gd name="connsiteX339" fmla="*/ 4532969 w 5742343"/>
                <a:gd name="connsiteY339" fmla="*/ 2043732 h 3819384"/>
                <a:gd name="connsiteX340" fmla="*/ 4510900 w 5742343"/>
                <a:gd name="connsiteY340" fmla="*/ 2040786 h 3819384"/>
                <a:gd name="connsiteX341" fmla="*/ 4472647 w 5742343"/>
                <a:gd name="connsiteY341" fmla="*/ 2036367 h 3819384"/>
                <a:gd name="connsiteX342" fmla="*/ 4469433 w 5742343"/>
                <a:gd name="connsiteY342" fmla="*/ 2036221 h 3819384"/>
                <a:gd name="connsiteX343" fmla="*/ 4413776 w 5742343"/>
                <a:gd name="connsiteY343" fmla="*/ 2036221 h 3819384"/>
                <a:gd name="connsiteX344" fmla="*/ 4410854 w 5742343"/>
                <a:gd name="connsiteY344" fmla="*/ 2036367 h 3819384"/>
                <a:gd name="connsiteX345" fmla="*/ 3957706 w 5742343"/>
                <a:gd name="connsiteY345" fmla="*/ 2036367 h 3819384"/>
                <a:gd name="connsiteX346" fmla="*/ 3957706 w 5742343"/>
                <a:gd name="connsiteY346" fmla="*/ 2084296 h 3819384"/>
                <a:gd name="connsiteX347" fmla="*/ 3956235 w 5742343"/>
                <a:gd name="connsiteY347" fmla="*/ 2128488 h 3819384"/>
                <a:gd name="connsiteX348" fmla="*/ 3953292 w 5742343"/>
                <a:gd name="connsiteY348" fmla="*/ 2149110 h 3819384"/>
                <a:gd name="connsiteX349" fmla="*/ 3950349 w 5742343"/>
                <a:gd name="connsiteY349" fmla="*/ 2169733 h 3819384"/>
                <a:gd name="connsiteX350" fmla="*/ 3947407 w 5742343"/>
                <a:gd name="connsiteY350" fmla="*/ 2190355 h 3819384"/>
                <a:gd name="connsiteX351" fmla="*/ 3941522 w 5742343"/>
                <a:gd name="connsiteY351" fmla="*/ 2209505 h 3819384"/>
                <a:gd name="connsiteX352" fmla="*/ 3935637 w 5742343"/>
                <a:gd name="connsiteY352" fmla="*/ 2227181 h 3819384"/>
                <a:gd name="connsiteX353" fmla="*/ 3929752 w 5742343"/>
                <a:gd name="connsiteY353" fmla="*/ 2244857 h 3819384"/>
                <a:gd name="connsiteX354" fmla="*/ 3920924 w 5742343"/>
                <a:gd name="connsiteY354" fmla="*/ 2264007 h 3819384"/>
                <a:gd name="connsiteX355" fmla="*/ 3910625 w 5742343"/>
                <a:gd name="connsiteY355" fmla="*/ 2281683 h 3819384"/>
                <a:gd name="connsiteX356" fmla="*/ 3901798 w 5742343"/>
                <a:gd name="connsiteY356" fmla="*/ 2297887 h 3819384"/>
                <a:gd name="connsiteX357" fmla="*/ 3891499 w 5742343"/>
                <a:gd name="connsiteY357" fmla="*/ 2312617 h 3819384"/>
                <a:gd name="connsiteX358" fmla="*/ 3879729 w 5742343"/>
                <a:gd name="connsiteY358" fmla="*/ 2328821 h 3819384"/>
                <a:gd name="connsiteX359" fmla="*/ 3866488 w 5742343"/>
                <a:gd name="connsiteY359" fmla="*/ 2342078 h 3819384"/>
                <a:gd name="connsiteX360" fmla="*/ 3853247 w 5742343"/>
                <a:gd name="connsiteY360" fmla="*/ 2356808 h 3819384"/>
                <a:gd name="connsiteX361" fmla="*/ 3840005 w 5742343"/>
                <a:gd name="connsiteY361" fmla="*/ 2370066 h 3819384"/>
                <a:gd name="connsiteX362" fmla="*/ 3817936 w 5742343"/>
                <a:gd name="connsiteY362" fmla="*/ 2387742 h 3819384"/>
                <a:gd name="connsiteX363" fmla="*/ 3795867 w 5742343"/>
                <a:gd name="connsiteY363" fmla="*/ 2402472 h 3819384"/>
                <a:gd name="connsiteX364" fmla="*/ 3772327 w 5742343"/>
                <a:gd name="connsiteY364" fmla="*/ 2417203 h 3819384"/>
                <a:gd name="connsiteX365" fmla="*/ 3747316 w 5742343"/>
                <a:gd name="connsiteY365" fmla="*/ 2428987 h 3819384"/>
                <a:gd name="connsiteX366" fmla="*/ 3738486 w 5742343"/>
                <a:gd name="connsiteY366" fmla="*/ 2432302 h 3819384"/>
                <a:gd name="connsiteX367" fmla="*/ 3746416 w 5742343"/>
                <a:gd name="connsiteY367" fmla="*/ 2437975 h 3819384"/>
                <a:gd name="connsiteX368" fmla="*/ 3768477 w 5742343"/>
                <a:gd name="connsiteY368" fmla="*/ 2457125 h 3819384"/>
                <a:gd name="connsiteX369" fmla="*/ 3783184 w 5742343"/>
                <a:gd name="connsiteY369" fmla="*/ 2468909 h 3819384"/>
                <a:gd name="connsiteX370" fmla="*/ 3796421 w 5742343"/>
                <a:gd name="connsiteY370" fmla="*/ 2483639 h 3819384"/>
                <a:gd name="connsiteX371" fmla="*/ 3808187 w 5742343"/>
                <a:gd name="connsiteY371" fmla="*/ 2501316 h 3819384"/>
                <a:gd name="connsiteX372" fmla="*/ 3819952 w 5742343"/>
                <a:gd name="connsiteY372" fmla="*/ 2516046 h 3819384"/>
                <a:gd name="connsiteX373" fmla="*/ 3830247 w 5742343"/>
                <a:gd name="connsiteY373" fmla="*/ 2533722 h 3819384"/>
                <a:gd name="connsiteX374" fmla="*/ 3840542 w 5742343"/>
                <a:gd name="connsiteY374" fmla="*/ 2549926 h 3819384"/>
                <a:gd name="connsiteX375" fmla="*/ 3849367 w 5742343"/>
                <a:gd name="connsiteY375" fmla="*/ 2567602 h 3819384"/>
                <a:gd name="connsiteX376" fmla="*/ 3851282 w 5742343"/>
                <a:gd name="connsiteY376" fmla="*/ 2571758 h 3819384"/>
                <a:gd name="connsiteX377" fmla="*/ 4279911 w 5742343"/>
                <a:gd name="connsiteY377" fmla="*/ 2571758 h 3819384"/>
                <a:gd name="connsiteX378" fmla="*/ 4279911 w 5742343"/>
                <a:gd name="connsiteY378" fmla="*/ 2701229 h 3819384"/>
                <a:gd name="connsiteX379" fmla="*/ 3883575 w 5742343"/>
                <a:gd name="connsiteY379" fmla="*/ 2701229 h 3819384"/>
                <a:gd name="connsiteX380" fmla="*/ 3886135 w 5742343"/>
                <a:gd name="connsiteY380" fmla="*/ 2714906 h 3819384"/>
                <a:gd name="connsiteX381" fmla="*/ 3887605 w 5742343"/>
                <a:gd name="connsiteY381" fmla="*/ 2762043 h 3819384"/>
                <a:gd name="connsiteX382" fmla="*/ 3887605 w 5742343"/>
                <a:gd name="connsiteY382" fmla="*/ 3197973 h 3819384"/>
                <a:gd name="connsiteX383" fmla="*/ 4513525 w 5742343"/>
                <a:gd name="connsiteY383" fmla="*/ 3197973 h 3819384"/>
                <a:gd name="connsiteX384" fmla="*/ 4528248 w 5742343"/>
                <a:gd name="connsiteY384" fmla="*/ 3197973 h 3819384"/>
                <a:gd name="connsiteX385" fmla="*/ 4557696 w 5742343"/>
                <a:gd name="connsiteY385" fmla="*/ 3199445 h 3819384"/>
                <a:gd name="connsiteX386" fmla="*/ 4595978 w 5742343"/>
                <a:gd name="connsiteY386" fmla="*/ 3202390 h 3819384"/>
                <a:gd name="connsiteX387" fmla="*/ 4641622 w 5742343"/>
                <a:gd name="connsiteY387" fmla="*/ 3211226 h 3819384"/>
                <a:gd name="connsiteX388" fmla="*/ 4666653 w 5742343"/>
                <a:gd name="connsiteY388" fmla="*/ 3215643 h 3819384"/>
                <a:gd name="connsiteX389" fmla="*/ 4690211 w 5742343"/>
                <a:gd name="connsiteY389" fmla="*/ 3223006 h 3819384"/>
                <a:gd name="connsiteX390" fmla="*/ 4716714 w 5742343"/>
                <a:gd name="connsiteY390" fmla="*/ 3230369 h 3819384"/>
                <a:gd name="connsiteX391" fmla="*/ 4743217 w 5742343"/>
                <a:gd name="connsiteY391" fmla="*/ 3240676 h 3819384"/>
                <a:gd name="connsiteX392" fmla="*/ 4768247 w 5742343"/>
                <a:gd name="connsiteY392" fmla="*/ 3253929 h 3819384"/>
                <a:gd name="connsiteX393" fmla="*/ 4793278 w 5742343"/>
                <a:gd name="connsiteY393" fmla="*/ 3267182 h 3819384"/>
                <a:gd name="connsiteX394" fmla="*/ 4816836 w 5742343"/>
                <a:gd name="connsiteY394" fmla="*/ 3283380 h 3819384"/>
                <a:gd name="connsiteX395" fmla="*/ 4838922 w 5742343"/>
                <a:gd name="connsiteY395" fmla="*/ 3301051 h 3819384"/>
                <a:gd name="connsiteX396" fmla="*/ 4861007 w 5742343"/>
                <a:gd name="connsiteY396" fmla="*/ 3321666 h 3819384"/>
                <a:gd name="connsiteX397" fmla="*/ 4878676 w 5742343"/>
                <a:gd name="connsiteY397" fmla="*/ 3343754 h 3819384"/>
                <a:gd name="connsiteX398" fmla="*/ 4893400 w 5742343"/>
                <a:gd name="connsiteY398" fmla="*/ 3365842 h 3819384"/>
                <a:gd name="connsiteX399" fmla="*/ 4905179 w 5742343"/>
                <a:gd name="connsiteY399" fmla="*/ 3392348 h 3819384"/>
                <a:gd name="connsiteX400" fmla="*/ 4914013 w 5742343"/>
                <a:gd name="connsiteY400" fmla="*/ 3418854 h 3819384"/>
                <a:gd name="connsiteX401" fmla="*/ 4922848 w 5742343"/>
                <a:gd name="connsiteY401" fmla="*/ 3446832 h 3819384"/>
                <a:gd name="connsiteX402" fmla="*/ 4922916 w 5742343"/>
                <a:gd name="connsiteY402" fmla="*/ 3447480 h 3819384"/>
                <a:gd name="connsiteX403" fmla="*/ 5309791 w 5742343"/>
                <a:gd name="connsiteY403" fmla="*/ 3447003 h 3819384"/>
                <a:gd name="connsiteX404" fmla="*/ 5309791 w 5742343"/>
                <a:gd name="connsiteY404" fmla="*/ 3573684 h 3819384"/>
                <a:gd name="connsiteX405" fmla="*/ 4927265 w 5742343"/>
                <a:gd name="connsiteY405" fmla="*/ 3574156 h 3819384"/>
                <a:gd name="connsiteX406" fmla="*/ 4927265 w 5742343"/>
                <a:gd name="connsiteY406" fmla="*/ 3819384 h 3819384"/>
                <a:gd name="connsiteX407" fmla="*/ 4790333 w 5742343"/>
                <a:gd name="connsiteY407" fmla="*/ 3819384 h 3819384"/>
                <a:gd name="connsiteX408" fmla="*/ 4790333 w 5742343"/>
                <a:gd name="connsiteY408" fmla="*/ 3574325 h 3819384"/>
                <a:gd name="connsiteX409" fmla="*/ 4115567 w 5742343"/>
                <a:gd name="connsiteY409" fmla="*/ 3575157 h 3819384"/>
                <a:gd name="connsiteX410" fmla="*/ 4071445 w 5742343"/>
                <a:gd name="connsiteY410" fmla="*/ 3575157 h 3819384"/>
                <a:gd name="connsiteX411" fmla="*/ 4030265 w 5742343"/>
                <a:gd name="connsiteY411" fmla="*/ 3570738 h 3819384"/>
                <a:gd name="connsiteX412" fmla="*/ 3992027 w 5742343"/>
                <a:gd name="connsiteY412" fmla="*/ 3561900 h 3819384"/>
                <a:gd name="connsiteX413" fmla="*/ 3955259 w 5742343"/>
                <a:gd name="connsiteY413" fmla="*/ 3553062 h 3819384"/>
                <a:gd name="connsiteX414" fmla="*/ 3921432 w 5742343"/>
                <a:gd name="connsiteY414" fmla="*/ 3538331 h 3819384"/>
                <a:gd name="connsiteX415" fmla="*/ 3890547 w 5742343"/>
                <a:gd name="connsiteY415" fmla="*/ 3522128 h 3819384"/>
                <a:gd name="connsiteX416" fmla="*/ 3877310 w 5742343"/>
                <a:gd name="connsiteY416" fmla="*/ 3511817 h 3819384"/>
                <a:gd name="connsiteX417" fmla="*/ 3862603 w 5742343"/>
                <a:gd name="connsiteY417" fmla="*/ 3501505 h 3819384"/>
                <a:gd name="connsiteX418" fmla="*/ 3849367 w 5742343"/>
                <a:gd name="connsiteY418" fmla="*/ 3491194 h 3819384"/>
                <a:gd name="connsiteX419" fmla="*/ 3836130 w 5742343"/>
                <a:gd name="connsiteY419" fmla="*/ 3479410 h 3819384"/>
                <a:gd name="connsiteX420" fmla="*/ 3821423 w 5742343"/>
                <a:gd name="connsiteY420" fmla="*/ 3463207 h 3819384"/>
                <a:gd name="connsiteX421" fmla="*/ 3808187 w 5742343"/>
                <a:gd name="connsiteY421" fmla="*/ 3447003 h 3819384"/>
                <a:gd name="connsiteX422" fmla="*/ 3796421 w 5742343"/>
                <a:gd name="connsiteY422" fmla="*/ 3427854 h 3819384"/>
                <a:gd name="connsiteX423" fmla="*/ 3786126 w 5742343"/>
                <a:gd name="connsiteY423" fmla="*/ 3410177 h 3819384"/>
                <a:gd name="connsiteX424" fmla="*/ 3777301 w 5742343"/>
                <a:gd name="connsiteY424" fmla="*/ 3393974 h 3819384"/>
                <a:gd name="connsiteX425" fmla="*/ 3771419 w 5742343"/>
                <a:gd name="connsiteY425" fmla="*/ 3376298 h 3819384"/>
                <a:gd name="connsiteX426" fmla="*/ 3765536 w 5742343"/>
                <a:gd name="connsiteY426" fmla="*/ 3360094 h 3819384"/>
                <a:gd name="connsiteX427" fmla="*/ 3759653 w 5742343"/>
                <a:gd name="connsiteY427" fmla="*/ 3343891 h 3819384"/>
                <a:gd name="connsiteX428" fmla="*/ 3756685 w 5742343"/>
                <a:gd name="connsiteY428" fmla="*/ 3329029 h 3819384"/>
                <a:gd name="connsiteX429" fmla="*/ 3353284 w 5742343"/>
                <a:gd name="connsiteY429" fmla="*/ 3329029 h 3819384"/>
                <a:gd name="connsiteX430" fmla="*/ 3319419 w 5742343"/>
                <a:gd name="connsiteY430" fmla="*/ 3327556 h 3819384"/>
                <a:gd name="connsiteX431" fmla="*/ 3285554 w 5742343"/>
                <a:gd name="connsiteY431" fmla="*/ 3323139 h 3819384"/>
                <a:gd name="connsiteX432" fmla="*/ 3253162 w 5742343"/>
                <a:gd name="connsiteY432" fmla="*/ 3317248 h 3819384"/>
                <a:gd name="connsiteX433" fmla="*/ 3223714 w 5742343"/>
                <a:gd name="connsiteY433" fmla="*/ 3306941 h 3819384"/>
                <a:gd name="connsiteX434" fmla="*/ 3195739 w 5742343"/>
                <a:gd name="connsiteY434" fmla="*/ 3296633 h 3819384"/>
                <a:gd name="connsiteX435" fmla="*/ 3172180 w 5742343"/>
                <a:gd name="connsiteY435" fmla="*/ 3281908 h 3819384"/>
                <a:gd name="connsiteX436" fmla="*/ 3147150 w 5742343"/>
                <a:gd name="connsiteY436" fmla="*/ 3265710 h 3819384"/>
                <a:gd name="connsiteX437" fmla="*/ 3125064 w 5742343"/>
                <a:gd name="connsiteY437" fmla="*/ 3245094 h 3819384"/>
                <a:gd name="connsiteX438" fmla="*/ 3108868 w 5742343"/>
                <a:gd name="connsiteY438" fmla="*/ 3228896 h 3819384"/>
                <a:gd name="connsiteX439" fmla="*/ 3095616 w 5742343"/>
                <a:gd name="connsiteY439" fmla="*/ 3211226 h 3819384"/>
                <a:gd name="connsiteX440" fmla="*/ 3082365 w 5742343"/>
                <a:gd name="connsiteY440" fmla="*/ 3192083 h 3819384"/>
                <a:gd name="connsiteX441" fmla="*/ 3072058 w 5742343"/>
                <a:gd name="connsiteY441" fmla="*/ 3172940 h 3819384"/>
                <a:gd name="connsiteX442" fmla="*/ 3061751 w 5742343"/>
                <a:gd name="connsiteY442" fmla="*/ 3153797 h 3819384"/>
                <a:gd name="connsiteX443" fmla="*/ 3055862 w 5742343"/>
                <a:gd name="connsiteY443" fmla="*/ 3136126 h 3819384"/>
                <a:gd name="connsiteX444" fmla="*/ 3049972 w 5742343"/>
                <a:gd name="connsiteY444" fmla="*/ 3118456 h 3819384"/>
                <a:gd name="connsiteX445" fmla="*/ 3044083 w 5742343"/>
                <a:gd name="connsiteY445" fmla="*/ 3100785 h 3819384"/>
                <a:gd name="connsiteX446" fmla="*/ 3038193 w 5742343"/>
                <a:gd name="connsiteY446" fmla="*/ 3066917 h 3819384"/>
                <a:gd name="connsiteX447" fmla="*/ 3035249 w 5742343"/>
                <a:gd name="connsiteY447" fmla="*/ 3041884 h 3819384"/>
                <a:gd name="connsiteX448" fmla="*/ 3033776 w 5742343"/>
                <a:gd name="connsiteY448" fmla="*/ 3021268 h 3819384"/>
                <a:gd name="connsiteX449" fmla="*/ 3033776 w 5742343"/>
                <a:gd name="connsiteY449" fmla="*/ 3010960 h 3819384"/>
                <a:gd name="connsiteX450" fmla="*/ 3033776 w 5742343"/>
                <a:gd name="connsiteY450" fmla="*/ 2701229 h 3819384"/>
                <a:gd name="connsiteX451" fmla="*/ 2340795 w 5742343"/>
                <a:gd name="connsiteY451" fmla="*/ 2701229 h 3819384"/>
                <a:gd name="connsiteX452" fmla="*/ 2340795 w 5742343"/>
                <a:gd name="connsiteY452" fmla="*/ 3219111 h 3819384"/>
                <a:gd name="connsiteX453" fmla="*/ 2203968 w 5742343"/>
                <a:gd name="connsiteY453" fmla="*/ 3219111 h 3819384"/>
                <a:gd name="connsiteX454" fmla="*/ 2203968 w 5742343"/>
                <a:gd name="connsiteY454" fmla="*/ 2701229 h 3819384"/>
                <a:gd name="connsiteX455" fmla="*/ 1107879 w 5742343"/>
                <a:gd name="connsiteY455" fmla="*/ 2701229 h 3819384"/>
                <a:gd name="connsiteX456" fmla="*/ 1107879 w 5742343"/>
                <a:gd name="connsiteY456" fmla="*/ 2697178 h 3819384"/>
                <a:gd name="connsiteX457" fmla="*/ 0 w 5742343"/>
                <a:gd name="connsiteY457" fmla="*/ 2697178 h 3819384"/>
                <a:gd name="connsiteX458" fmla="*/ 0 w 5742343"/>
                <a:gd name="connsiteY458" fmla="*/ 2578584 h 3819384"/>
                <a:gd name="connsiteX459" fmla="*/ 1107879 w 5742343"/>
                <a:gd name="connsiteY459" fmla="*/ 2578584 h 3819384"/>
                <a:gd name="connsiteX460" fmla="*/ 1107879 w 5742343"/>
                <a:gd name="connsiteY460" fmla="*/ 2571758 h 3819384"/>
                <a:gd name="connsiteX461" fmla="*/ 2203968 w 5742343"/>
                <a:gd name="connsiteY461" fmla="*/ 2571758 h 3819384"/>
                <a:gd name="connsiteX462" fmla="*/ 2203968 w 5742343"/>
                <a:gd name="connsiteY462" fmla="*/ 2479220 h 3819384"/>
                <a:gd name="connsiteX463" fmla="*/ 1290315 w 5742343"/>
                <a:gd name="connsiteY463" fmla="*/ 2479220 h 3819384"/>
                <a:gd name="connsiteX464" fmla="*/ 1290315 w 5742343"/>
                <a:gd name="connsiteY464" fmla="*/ 2477597 h 3819384"/>
                <a:gd name="connsiteX465" fmla="*/ 1063741 w 5742343"/>
                <a:gd name="connsiteY465" fmla="*/ 2477597 h 3819384"/>
                <a:gd name="connsiteX466" fmla="*/ 1065012 w 5742343"/>
                <a:gd name="connsiteY466" fmla="*/ 2467416 h 3819384"/>
                <a:gd name="connsiteX467" fmla="*/ 0 w 5742343"/>
                <a:gd name="connsiteY467" fmla="*/ 2467416 h 3819384"/>
                <a:gd name="connsiteX468" fmla="*/ 0 w 5742343"/>
                <a:gd name="connsiteY468" fmla="*/ 2348822 h 3819384"/>
                <a:gd name="connsiteX469" fmla="*/ 1079819 w 5742343"/>
                <a:gd name="connsiteY469" fmla="*/ 2348822 h 3819384"/>
                <a:gd name="connsiteX470" fmla="*/ 1079925 w 5742343"/>
                <a:gd name="connsiteY470" fmla="*/ 2347970 h 3819384"/>
                <a:gd name="connsiteX471" fmla="*/ 2188249 w 5742343"/>
                <a:gd name="connsiteY471" fmla="*/ 2348644 h 3819384"/>
                <a:gd name="connsiteX472" fmla="*/ 2187784 w 5742343"/>
                <a:gd name="connsiteY472" fmla="*/ 2347247 h 3819384"/>
                <a:gd name="connsiteX473" fmla="*/ 2178957 w 5742343"/>
                <a:gd name="connsiteY473" fmla="*/ 2336921 h 3819384"/>
                <a:gd name="connsiteX474" fmla="*/ 2171600 w 5742343"/>
                <a:gd name="connsiteY474" fmla="*/ 2325119 h 3819384"/>
                <a:gd name="connsiteX475" fmla="*/ 2161302 w 5742343"/>
                <a:gd name="connsiteY475" fmla="*/ 2314792 h 3819384"/>
                <a:gd name="connsiteX476" fmla="*/ 2148060 w 5742343"/>
                <a:gd name="connsiteY476" fmla="*/ 2304465 h 3819384"/>
                <a:gd name="connsiteX477" fmla="*/ 2137761 w 5742343"/>
                <a:gd name="connsiteY477" fmla="*/ 2295614 h 3819384"/>
                <a:gd name="connsiteX478" fmla="*/ 2123049 w 5742343"/>
                <a:gd name="connsiteY478" fmla="*/ 2288238 h 3819384"/>
                <a:gd name="connsiteX479" fmla="*/ 2109807 w 5742343"/>
                <a:gd name="connsiteY479" fmla="*/ 2282337 h 3819384"/>
                <a:gd name="connsiteX480" fmla="*/ 2080382 w 5742343"/>
                <a:gd name="connsiteY480" fmla="*/ 2272010 h 3819384"/>
                <a:gd name="connsiteX481" fmla="*/ 2052428 w 5742343"/>
                <a:gd name="connsiteY481" fmla="*/ 2264634 h 3819384"/>
                <a:gd name="connsiteX482" fmla="*/ 2027417 w 5742343"/>
                <a:gd name="connsiteY482" fmla="*/ 2260208 h 3819384"/>
                <a:gd name="connsiteX483" fmla="*/ 2008291 w 5742343"/>
                <a:gd name="connsiteY483" fmla="*/ 2258733 h 3819384"/>
                <a:gd name="connsiteX484" fmla="*/ 1989164 w 5742343"/>
                <a:gd name="connsiteY484" fmla="*/ 2257258 h 3819384"/>
                <a:gd name="connsiteX485" fmla="*/ 1349166 w 5742343"/>
                <a:gd name="connsiteY485" fmla="*/ 2257258 h 3819384"/>
                <a:gd name="connsiteX486" fmla="*/ 1349166 w 5742343"/>
                <a:gd name="connsiteY486" fmla="*/ 2254511 h 3819384"/>
                <a:gd name="connsiteX487" fmla="*/ 1094643 w 5742343"/>
                <a:gd name="connsiteY487" fmla="*/ 2254075 h 3819384"/>
                <a:gd name="connsiteX488" fmla="*/ 1094111 w 5742343"/>
                <a:gd name="connsiteY488" fmla="*/ 2244921 h 3819384"/>
                <a:gd name="connsiteX489" fmla="*/ 0 w 5742343"/>
                <a:gd name="connsiteY489" fmla="*/ 2244921 h 3819384"/>
                <a:gd name="connsiteX490" fmla="*/ 0 w 5742343"/>
                <a:gd name="connsiteY490" fmla="*/ 2126327 h 3819384"/>
                <a:gd name="connsiteX491" fmla="*/ 1866424 w 5742343"/>
                <a:gd name="connsiteY491" fmla="*/ 2126327 h 3819384"/>
                <a:gd name="connsiteX492" fmla="*/ 1866424 w 5742343"/>
                <a:gd name="connsiteY492" fmla="*/ 2127437 h 3819384"/>
                <a:gd name="connsiteX493" fmla="*/ 1989164 w 5742343"/>
                <a:gd name="connsiteY493" fmla="*/ 2127437 h 3819384"/>
                <a:gd name="connsiteX494" fmla="*/ 1999463 w 5742343"/>
                <a:gd name="connsiteY494" fmla="*/ 2127437 h 3819384"/>
                <a:gd name="connsiteX495" fmla="*/ 2817335 w 5742343"/>
                <a:gd name="connsiteY495" fmla="*/ 2127437 h 3819384"/>
                <a:gd name="connsiteX496" fmla="*/ 2835004 w 5742343"/>
                <a:gd name="connsiteY496" fmla="*/ 2128910 h 3819384"/>
                <a:gd name="connsiteX497" fmla="*/ 2874758 w 5742343"/>
                <a:gd name="connsiteY497" fmla="*/ 2131855 h 3819384"/>
                <a:gd name="connsiteX498" fmla="*/ 2899789 w 5742343"/>
                <a:gd name="connsiteY498" fmla="*/ 2136272 h 3819384"/>
                <a:gd name="connsiteX499" fmla="*/ 2926292 w 5742343"/>
                <a:gd name="connsiteY499" fmla="*/ 2142163 h 3819384"/>
                <a:gd name="connsiteX500" fmla="*/ 2954267 w 5742343"/>
                <a:gd name="connsiteY500" fmla="*/ 2149525 h 3819384"/>
                <a:gd name="connsiteX501" fmla="*/ 2985187 w 5742343"/>
                <a:gd name="connsiteY501" fmla="*/ 2161306 h 3819384"/>
                <a:gd name="connsiteX502" fmla="*/ 3007273 w 5742343"/>
                <a:gd name="connsiteY502" fmla="*/ 2168668 h 3819384"/>
                <a:gd name="connsiteX503" fmla="*/ 3027887 w 5742343"/>
                <a:gd name="connsiteY503" fmla="*/ 2178976 h 3819384"/>
                <a:gd name="connsiteX504" fmla="*/ 3045555 w 5742343"/>
                <a:gd name="connsiteY504" fmla="*/ 2190756 h 3819384"/>
                <a:gd name="connsiteX505" fmla="*/ 3064696 w 5742343"/>
                <a:gd name="connsiteY505" fmla="*/ 2202537 h 3819384"/>
                <a:gd name="connsiteX506" fmla="*/ 3080893 w 5742343"/>
                <a:gd name="connsiteY506" fmla="*/ 2214317 h 3819384"/>
                <a:gd name="connsiteX507" fmla="*/ 3097089 w 5742343"/>
                <a:gd name="connsiteY507" fmla="*/ 2229042 h 3819384"/>
                <a:gd name="connsiteX508" fmla="*/ 3110340 w 5742343"/>
                <a:gd name="connsiteY508" fmla="*/ 2243768 h 3819384"/>
                <a:gd name="connsiteX509" fmla="*/ 3123592 w 5742343"/>
                <a:gd name="connsiteY509" fmla="*/ 2258493 h 3819384"/>
                <a:gd name="connsiteX510" fmla="*/ 3132426 w 5742343"/>
                <a:gd name="connsiteY510" fmla="*/ 2274691 h 3819384"/>
                <a:gd name="connsiteX511" fmla="*/ 3142733 w 5742343"/>
                <a:gd name="connsiteY511" fmla="*/ 2293834 h 3819384"/>
                <a:gd name="connsiteX512" fmla="*/ 3150095 w 5742343"/>
                <a:gd name="connsiteY512" fmla="*/ 2311504 h 3819384"/>
                <a:gd name="connsiteX513" fmla="*/ 3158929 w 5742343"/>
                <a:gd name="connsiteY513" fmla="*/ 2329175 h 3819384"/>
                <a:gd name="connsiteX514" fmla="*/ 3163346 w 5742343"/>
                <a:gd name="connsiteY514" fmla="*/ 2348318 h 3819384"/>
                <a:gd name="connsiteX515" fmla="*/ 3163478 w 5742343"/>
                <a:gd name="connsiteY515" fmla="*/ 2349237 h 3819384"/>
                <a:gd name="connsiteX516" fmla="*/ 3501616 w 5742343"/>
                <a:gd name="connsiteY516" fmla="*/ 2349443 h 3819384"/>
                <a:gd name="connsiteX517" fmla="*/ 3504558 w 5742343"/>
                <a:gd name="connsiteY517" fmla="*/ 2349443 h 3819384"/>
                <a:gd name="connsiteX518" fmla="*/ 3529570 w 5742343"/>
                <a:gd name="connsiteY518" fmla="*/ 2349443 h 3819384"/>
                <a:gd name="connsiteX519" fmla="*/ 3557524 w 5742343"/>
                <a:gd name="connsiteY519" fmla="*/ 2347970 h 3819384"/>
                <a:gd name="connsiteX520" fmla="*/ 3591363 w 5742343"/>
                <a:gd name="connsiteY520" fmla="*/ 2343551 h 3819384"/>
                <a:gd name="connsiteX521" fmla="*/ 3628144 w 5742343"/>
                <a:gd name="connsiteY521" fmla="*/ 2334713 h 3819384"/>
                <a:gd name="connsiteX522" fmla="*/ 3650213 w 5742343"/>
                <a:gd name="connsiteY522" fmla="*/ 2328821 h 3819384"/>
                <a:gd name="connsiteX523" fmla="*/ 3669339 w 5742343"/>
                <a:gd name="connsiteY523" fmla="*/ 2322928 h 3819384"/>
                <a:gd name="connsiteX524" fmla="*/ 3688466 w 5742343"/>
                <a:gd name="connsiteY524" fmla="*/ 2312617 h 3819384"/>
                <a:gd name="connsiteX525" fmla="*/ 3709063 w 5742343"/>
                <a:gd name="connsiteY525" fmla="*/ 2302306 h 3819384"/>
                <a:gd name="connsiteX526" fmla="*/ 3728189 w 5742343"/>
                <a:gd name="connsiteY526" fmla="*/ 2289049 h 3819384"/>
                <a:gd name="connsiteX527" fmla="*/ 3745845 w 5742343"/>
                <a:gd name="connsiteY527" fmla="*/ 2275791 h 3819384"/>
                <a:gd name="connsiteX528" fmla="*/ 3764971 w 5742343"/>
                <a:gd name="connsiteY528" fmla="*/ 2258115 h 3819384"/>
                <a:gd name="connsiteX529" fmla="*/ 3778212 w 5742343"/>
                <a:gd name="connsiteY529" fmla="*/ 2238965 h 3819384"/>
                <a:gd name="connsiteX530" fmla="*/ 3791453 w 5742343"/>
                <a:gd name="connsiteY530" fmla="*/ 2218343 h 3819384"/>
                <a:gd name="connsiteX531" fmla="*/ 3801753 w 5742343"/>
                <a:gd name="connsiteY531" fmla="*/ 2194774 h 3819384"/>
                <a:gd name="connsiteX532" fmla="*/ 3810580 w 5742343"/>
                <a:gd name="connsiteY532" fmla="*/ 2169733 h 3819384"/>
                <a:gd name="connsiteX533" fmla="*/ 3816465 w 5742343"/>
                <a:gd name="connsiteY533" fmla="*/ 2143218 h 3819384"/>
                <a:gd name="connsiteX534" fmla="*/ 3819407 w 5742343"/>
                <a:gd name="connsiteY534" fmla="*/ 2115230 h 3819384"/>
                <a:gd name="connsiteX535" fmla="*/ 3820879 w 5742343"/>
                <a:gd name="connsiteY535" fmla="*/ 2084296 h 3819384"/>
                <a:gd name="connsiteX536" fmla="*/ 3820879 w 5742343"/>
                <a:gd name="connsiteY536" fmla="*/ 2036367 h 3819384"/>
                <a:gd name="connsiteX537" fmla="*/ 1866424 w 5742343"/>
                <a:gd name="connsiteY537" fmla="*/ 2036367 h 3819384"/>
                <a:gd name="connsiteX538" fmla="*/ 1866424 w 5742343"/>
                <a:gd name="connsiteY538" fmla="*/ 2041527 h 3819384"/>
                <a:gd name="connsiteX539" fmla="*/ 0 w 5742343"/>
                <a:gd name="connsiteY539" fmla="*/ 2041527 h 3819384"/>
                <a:gd name="connsiteX540" fmla="*/ 0 w 5742343"/>
                <a:gd name="connsiteY540" fmla="*/ 1922933 h 3819384"/>
                <a:gd name="connsiteX541" fmla="*/ 1081396 w 5742343"/>
                <a:gd name="connsiteY541" fmla="*/ 1922933 h 3819384"/>
                <a:gd name="connsiteX542" fmla="*/ 1081396 w 5742343"/>
                <a:gd name="connsiteY542" fmla="*/ 1912635 h 3819384"/>
                <a:gd name="connsiteX543" fmla="*/ 1349166 w 5742343"/>
                <a:gd name="connsiteY543" fmla="*/ 1912752 h 3819384"/>
                <a:gd name="connsiteX544" fmla="*/ 1349166 w 5742343"/>
                <a:gd name="connsiteY544" fmla="*/ 1912635 h 3819384"/>
                <a:gd name="connsiteX545" fmla="*/ 2793740 w 5742343"/>
                <a:gd name="connsiteY545" fmla="*/ 1912635 h 3819384"/>
                <a:gd name="connsiteX546" fmla="*/ 2809595 w 5742343"/>
                <a:gd name="connsiteY546" fmla="*/ 1911315 h 3819384"/>
                <a:gd name="connsiteX547" fmla="*/ 2827244 w 5742343"/>
                <a:gd name="connsiteY547" fmla="*/ 1909845 h 3819384"/>
                <a:gd name="connsiteX548" fmla="*/ 2850776 w 5742343"/>
                <a:gd name="connsiteY548" fmla="*/ 1905437 h 3819384"/>
                <a:gd name="connsiteX549" fmla="*/ 2877249 w 5742343"/>
                <a:gd name="connsiteY549" fmla="*/ 1896620 h 3819384"/>
                <a:gd name="connsiteX550" fmla="*/ 2905192 w 5742343"/>
                <a:gd name="connsiteY550" fmla="*/ 1884864 h 3819384"/>
                <a:gd name="connsiteX551" fmla="*/ 2919900 w 5742343"/>
                <a:gd name="connsiteY551" fmla="*/ 1877517 h 3819384"/>
                <a:gd name="connsiteX552" fmla="*/ 2934607 w 5742343"/>
                <a:gd name="connsiteY552" fmla="*/ 1868700 h 3819384"/>
                <a:gd name="connsiteX553" fmla="*/ 2947843 w 5742343"/>
                <a:gd name="connsiteY553" fmla="*/ 1859883 h 3819384"/>
                <a:gd name="connsiteX554" fmla="*/ 2962551 w 5742343"/>
                <a:gd name="connsiteY554" fmla="*/ 1848127 h 3819384"/>
                <a:gd name="connsiteX555" fmla="*/ 2980199 w 5742343"/>
                <a:gd name="connsiteY555" fmla="*/ 1827555 h 3819384"/>
                <a:gd name="connsiteX556" fmla="*/ 2994906 w 5742343"/>
                <a:gd name="connsiteY556" fmla="*/ 1806982 h 3819384"/>
                <a:gd name="connsiteX557" fmla="*/ 3008143 w 5742343"/>
                <a:gd name="connsiteY557" fmla="*/ 1784940 h 3819384"/>
                <a:gd name="connsiteX558" fmla="*/ 3019909 w 5742343"/>
                <a:gd name="connsiteY558" fmla="*/ 1758490 h 3819384"/>
                <a:gd name="connsiteX559" fmla="*/ 3027262 w 5742343"/>
                <a:gd name="connsiteY559" fmla="*/ 1730570 h 3819384"/>
                <a:gd name="connsiteX560" fmla="*/ 3034616 w 5742343"/>
                <a:gd name="connsiteY560" fmla="*/ 1701180 h 3819384"/>
                <a:gd name="connsiteX561" fmla="*/ 3037557 w 5742343"/>
                <a:gd name="connsiteY561" fmla="*/ 1668852 h 3819384"/>
                <a:gd name="connsiteX562" fmla="*/ 3039028 w 5742343"/>
                <a:gd name="connsiteY562" fmla="*/ 1635054 h 3819384"/>
                <a:gd name="connsiteX563" fmla="*/ 3039028 w 5742343"/>
                <a:gd name="connsiteY563" fmla="*/ 1600728 h 3819384"/>
                <a:gd name="connsiteX564" fmla="*/ 2755231 w 5742343"/>
                <a:gd name="connsiteY564" fmla="*/ 1600728 h 3819384"/>
                <a:gd name="connsiteX565" fmla="*/ 2752755 w 5742343"/>
                <a:gd name="connsiteY565" fmla="*/ 1612497 h 3819384"/>
                <a:gd name="connsiteX566" fmla="*/ 2742466 w 5742343"/>
                <a:gd name="connsiteY566" fmla="*/ 1637509 h 3819384"/>
                <a:gd name="connsiteX567" fmla="*/ 2730706 w 5742343"/>
                <a:gd name="connsiteY567" fmla="*/ 1661049 h 3819384"/>
                <a:gd name="connsiteX568" fmla="*/ 2716006 w 5742343"/>
                <a:gd name="connsiteY568" fmla="*/ 1684589 h 3819384"/>
                <a:gd name="connsiteX569" fmla="*/ 2699836 w 5742343"/>
                <a:gd name="connsiteY569" fmla="*/ 1705187 h 3819384"/>
                <a:gd name="connsiteX570" fmla="*/ 2680726 w 5742343"/>
                <a:gd name="connsiteY570" fmla="*/ 1725784 h 3819384"/>
                <a:gd name="connsiteX571" fmla="*/ 2661617 w 5742343"/>
                <a:gd name="connsiteY571" fmla="*/ 1741968 h 3819384"/>
                <a:gd name="connsiteX572" fmla="*/ 2639567 w 5742343"/>
                <a:gd name="connsiteY572" fmla="*/ 1756681 h 3819384"/>
                <a:gd name="connsiteX573" fmla="*/ 2618987 w 5742343"/>
                <a:gd name="connsiteY573" fmla="*/ 1769922 h 3819384"/>
                <a:gd name="connsiteX574" fmla="*/ 2598408 w 5742343"/>
                <a:gd name="connsiteY574" fmla="*/ 1780221 h 3819384"/>
                <a:gd name="connsiteX575" fmla="*/ 2574888 w 5742343"/>
                <a:gd name="connsiteY575" fmla="*/ 1790520 h 3819384"/>
                <a:gd name="connsiteX576" fmla="*/ 2554308 w 5742343"/>
                <a:gd name="connsiteY576" fmla="*/ 1796405 h 3819384"/>
                <a:gd name="connsiteX577" fmla="*/ 2532259 w 5742343"/>
                <a:gd name="connsiteY577" fmla="*/ 1803761 h 3819384"/>
                <a:gd name="connsiteX578" fmla="*/ 2511679 w 5742343"/>
                <a:gd name="connsiteY578" fmla="*/ 1808175 h 3819384"/>
                <a:gd name="connsiteX579" fmla="*/ 2473460 w 5742343"/>
                <a:gd name="connsiteY579" fmla="*/ 1817002 h 3819384"/>
                <a:gd name="connsiteX580" fmla="*/ 2442590 w 5742343"/>
                <a:gd name="connsiteY580" fmla="*/ 1819945 h 3819384"/>
                <a:gd name="connsiteX581" fmla="*/ 2411721 w 5742343"/>
                <a:gd name="connsiteY581" fmla="*/ 1821416 h 3819384"/>
                <a:gd name="connsiteX582" fmla="*/ 1075511 w 5742343"/>
                <a:gd name="connsiteY582" fmla="*/ 1821416 h 3819384"/>
                <a:gd name="connsiteX583" fmla="*/ 1075511 w 5742343"/>
                <a:gd name="connsiteY583" fmla="*/ 1819321 h 3819384"/>
                <a:gd name="connsiteX584" fmla="*/ 0 w 5742343"/>
                <a:gd name="connsiteY584" fmla="*/ 1819321 h 3819384"/>
                <a:gd name="connsiteX585" fmla="*/ 0 w 5742343"/>
                <a:gd name="connsiteY585" fmla="*/ 1700727 h 3819384"/>
                <a:gd name="connsiteX586" fmla="*/ 1075511 w 5742343"/>
                <a:gd name="connsiteY586" fmla="*/ 1700727 h 3819384"/>
                <a:gd name="connsiteX587" fmla="*/ 1075511 w 5742343"/>
                <a:gd name="connsiteY587" fmla="*/ 1696359 h 3819384"/>
                <a:gd name="connsiteX588" fmla="*/ 2411721 w 5742343"/>
                <a:gd name="connsiteY588" fmla="*/ 1694888 h 3819384"/>
                <a:gd name="connsiteX589" fmla="*/ 2422010 w 5742343"/>
                <a:gd name="connsiteY589" fmla="*/ 1694888 h 3819384"/>
                <a:gd name="connsiteX590" fmla="*/ 2449940 w 5742343"/>
                <a:gd name="connsiteY590" fmla="*/ 1690474 h 3819384"/>
                <a:gd name="connsiteX591" fmla="*/ 2467580 w 5742343"/>
                <a:gd name="connsiteY591" fmla="*/ 1687532 h 3819384"/>
                <a:gd name="connsiteX592" fmla="*/ 2486689 w 5742343"/>
                <a:gd name="connsiteY592" fmla="*/ 1683118 h 3819384"/>
                <a:gd name="connsiteX593" fmla="*/ 2508739 w 5742343"/>
                <a:gd name="connsiteY593" fmla="*/ 1677233 h 3819384"/>
                <a:gd name="connsiteX594" fmla="*/ 2529319 w 5742343"/>
                <a:gd name="connsiteY594" fmla="*/ 1669877 h 3819384"/>
                <a:gd name="connsiteX595" fmla="*/ 2551368 w 5742343"/>
                <a:gd name="connsiteY595" fmla="*/ 1658107 h 3819384"/>
                <a:gd name="connsiteX596" fmla="*/ 2573418 w 5742343"/>
                <a:gd name="connsiteY596" fmla="*/ 1644865 h 3819384"/>
                <a:gd name="connsiteX597" fmla="*/ 2589588 w 5742343"/>
                <a:gd name="connsiteY597" fmla="*/ 1630153 h 3819384"/>
                <a:gd name="connsiteX598" fmla="*/ 2602818 w 5742343"/>
                <a:gd name="connsiteY598" fmla="*/ 1613969 h 3819384"/>
                <a:gd name="connsiteX599" fmla="*/ 2610959 w 5742343"/>
                <a:gd name="connsiteY599" fmla="*/ 1600728 h 3819384"/>
                <a:gd name="connsiteX600" fmla="*/ 1054914 w 5742343"/>
                <a:gd name="connsiteY600" fmla="*/ 1600728 h 3819384"/>
                <a:gd name="connsiteX601" fmla="*/ 1056744 w 5742343"/>
                <a:gd name="connsiteY601" fmla="*/ 1589480 h 3819384"/>
                <a:gd name="connsiteX602" fmla="*/ 0 w 5742343"/>
                <a:gd name="connsiteY602" fmla="*/ 1589480 h 3819384"/>
                <a:gd name="connsiteX603" fmla="*/ 0 w 5742343"/>
                <a:gd name="connsiteY603" fmla="*/ 1470886 h 3819384"/>
                <a:gd name="connsiteX604" fmla="*/ 1866424 w 5742343"/>
                <a:gd name="connsiteY604" fmla="*/ 1470886 h 3819384"/>
                <a:gd name="connsiteX605" fmla="*/ 1866424 w 5742343"/>
                <a:gd name="connsiteY605" fmla="*/ 1473709 h 3819384"/>
                <a:gd name="connsiteX606" fmla="*/ 2626337 w 5742343"/>
                <a:gd name="connsiteY606" fmla="*/ 1473348 h 3819384"/>
                <a:gd name="connsiteX607" fmla="*/ 2626337 w 5742343"/>
                <a:gd name="connsiteY607" fmla="*/ 738570 h 3819384"/>
                <a:gd name="connsiteX608" fmla="*/ 2764515 w 5742343"/>
                <a:gd name="connsiteY608" fmla="*/ 738570 h 3819384"/>
                <a:gd name="connsiteX609" fmla="*/ 2764515 w 5742343"/>
                <a:gd name="connsiteY609" fmla="*/ 1473283 h 3819384"/>
                <a:gd name="connsiteX610" fmla="*/ 3039028 w 5742343"/>
                <a:gd name="connsiteY610" fmla="*/ 1473153 h 3819384"/>
                <a:gd name="connsiteX611" fmla="*/ 3039028 w 5742343"/>
                <a:gd name="connsiteY611" fmla="*/ 1136902 h 3819384"/>
                <a:gd name="connsiteX612" fmla="*/ 3039028 w 5742343"/>
                <a:gd name="connsiteY612" fmla="*/ 1125146 h 3819384"/>
                <a:gd name="connsiteX613" fmla="*/ 3039028 w 5742343"/>
                <a:gd name="connsiteY613" fmla="*/ 1107513 h 3819384"/>
                <a:gd name="connsiteX614" fmla="*/ 3041970 w 5742343"/>
                <a:gd name="connsiteY614" fmla="*/ 1084001 h 3819384"/>
                <a:gd name="connsiteX615" fmla="*/ 3049323 w 5742343"/>
                <a:gd name="connsiteY615" fmla="*/ 1054612 h 3819384"/>
                <a:gd name="connsiteX616" fmla="*/ 3053735 w 5742343"/>
                <a:gd name="connsiteY616" fmla="*/ 1038447 h 3819384"/>
                <a:gd name="connsiteX617" fmla="*/ 3059618 w 5742343"/>
                <a:gd name="connsiteY617" fmla="*/ 1022283 h 3819384"/>
                <a:gd name="connsiteX618" fmla="*/ 3066972 w 5742343"/>
                <a:gd name="connsiteY618" fmla="*/ 1004649 h 3819384"/>
                <a:gd name="connsiteX619" fmla="*/ 3074326 w 5742343"/>
                <a:gd name="connsiteY619" fmla="*/ 987016 h 3819384"/>
                <a:gd name="connsiteX620" fmla="*/ 3084621 w 5742343"/>
                <a:gd name="connsiteY620" fmla="*/ 969382 h 3819384"/>
                <a:gd name="connsiteX621" fmla="*/ 3097857 w 5742343"/>
                <a:gd name="connsiteY621" fmla="*/ 953218 h 3819384"/>
                <a:gd name="connsiteX622" fmla="*/ 3111094 w 5742343"/>
                <a:gd name="connsiteY622" fmla="*/ 935584 h 3819384"/>
                <a:gd name="connsiteX623" fmla="*/ 3125801 w 5742343"/>
                <a:gd name="connsiteY623" fmla="*/ 919420 h 3819384"/>
                <a:gd name="connsiteX624" fmla="*/ 3139037 w 5742343"/>
                <a:gd name="connsiteY624" fmla="*/ 907664 h 3819384"/>
                <a:gd name="connsiteX625" fmla="*/ 3150803 w 5742343"/>
                <a:gd name="connsiteY625" fmla="*/ 897378 h 3819384"/>
                <a:gd name="connsiteX626" fmla="*/ 3165510 w 5742343"/>
                <a:gd name="connsiteY626" fmla="*/ 885622 h 3819384"/>
                <a:gd name="connsiteX627" fmla="*/ 3178747 w 5742343"/>
                <a:gd name="connsiteY627" fmla="*/ 878275 h 3819384"/>
                <a:gd name="connsiteX628" fmla="*/ 3194925 w 5742343"/>
                <a:gd name="connsiteY628" fmla="*/ 867988 h 3819384"/>
                <a:gd name="connsiteX629" fmla="*/ 3209632 w 5742343"/>
                <a:gd name="connsiteY629" fmla="*/ 862110 h 3819384"/>
                <a:gd name="connsiteX630" fmla="*/ 3244930 w 5742343"/>
                <a:gd name="connsiteY630" fmla="*/ 847416 h 3819384"/>
                <a:gd name="connsiteX631" fmla="*/ 3280227 w 5742343"/>
                <a:gd name="connsiteY631" fmla="*/ 837129 h 3819384"/>
                <a:gd name="connsiteX632" fmla="*/ 3319937 w 5742343"/>
                <a:gd name="connsiteY632" fmla="*/ 831251 h 3819384"/>
                <a:gd name="connsiteX633" fmla="*/ 3359646 w 5742343"/>
                <a:gd name="connsiteY633" fmla="*/ 825374 h 3819384"/>
                <a:gd name="connsiteX634" fmla="*/ 3403768 w 5742343"/>
                <a:gd name="connsiteY634" fmla="*/ 823904 h 3819384"/>
                <a:gd name="connsiteX635" fmla="*/ 4527083 w 5742343"/>
                <a:gd name="connsiteY635" fmla="*/ 823904 h 3819384"/>
                <a:gd name="connsiteX636" fmla="*/ 4527083 w 5742343"/>
                <a:gd name="connsiteY636" fmla="*/ 384352 h 3819384"/>
                <a:gd name="connsiteX637" fmla="*/ 4527083 w 5742343"/>
                <a:gd name="connsiteY637" fmla="*/ 372571 h 3819384"/>
                <a:gd name="connsiteX638" fmla="*/ 4530025 w 5742343"/>
                <a:gd name="connsiteY638" fmla="*/ 351954 h 3819384"/>
                <a:gd name="connsiteX639" fmla="*/ 4534439 w 5742343"/>
                <a:gd name="connsiteY639" fmla="*/ 323975 h 3819384"/>
                <a:gd name="connsiteX640" fmla="*/ 4541796 w 5742343"/>
                <a:gd name="connsiteY640" fmla="*/ 291577 h 3819384"/>
                <a:gd name="connsiteX641" fmla="*/ 4547681 w 5742343"/>
                <a:gd name="connsiteY641" fmla="*/ 270960 h 3819384"/>
                <a:gd name="connsiteX642" fmla="*/ 4555037 w 5742343"/>
                <a:gd name="connsiteY642" fmla="*/ 251817 h 3819384"/>
                <a:gd name="connsiteX643" fmla="*/ 4563865 w 5742343"/>
                <a:gd name="connsiteY643" fmla="*/ 232673 h 3819384"/>
                <a:gd name="connsiteX644" fmla="*/ 4575635 w 5742343"/>
                <a:gd name="connsiteY644" fmla="*/ 213529 h 3819384"/>
                <a:gd name="connsiteX645" fmla="*/ 4585933 w 5742343"/>
                <a:gd name="connsiteY645" fmla="*/ 191440 h 3819384"/>
                <a:gd name="connsiteX646" fmla="*/ 4600646 w 5742343"/>
                <a:gd name="connsiteY646" fmla="*/ 172296 h 3819384"/>
                <a:gd name="connsiteX647" fmla="*/ 4619772 w 5742343"/>
                <a:gd name="connsiteY647" fmla="*/ 150206 h 3819384"/>
                <a:gd name="connsiteX648" fmla="*/ 4638899 w 5742343"/>
                <a:gd name="connsiteY648" fmla="*/ 131063 h 3819384"/>
                <a:gd name="connsiteX649" fmla="*/ 4655083 w 5742343"/>
                <a:gd name="connsiteY649" fmla="*/ 114864 h 3819384"/>
                <a:gd name="connsiteX650" fmla="*/ 4672738 w 5742343"/>
                <a:gd name="connsiteY650" fmla="*/ 100138 h 3819384"/>
                <a:gd name="connsiteX651" fmla="*/ 4691864 w 5742343"/>
                <a:gd name="connsiteY651" fmla="*/ 86884 h 3819384"/>
                <a:gd name="connsiteX652" fmla="*/ 4713933 w 5742343"/>
                <a:gd name="connsiteY652" fmla="*/ 73631 h 3819384"/>
                <a:gd name="connsiteX653" fmla="*/ 4734531 w 5742343"/>
                <a:gd name="connsiteY653" fmla="*/ 63322 h 3819384"/>
                <a:gd name="connsiteX654" fmla="*/ 4758071 w 5742343"/>
                <a:gd name="connsiteY654" fmla="*/ 51542 h 3819384"/>
                <a:gd name="connsiteX655" fmla="*/ 4780139 w 5742343"/>
                <a:gd name="connsiteY655" fmla="*/ 41233 h 3819384"/>
                <a:gd name="connsiteX656" fmla="*/ 4805151 w 5742343"/>
                <a:gd name="connsiteY656" fmla="*/ 33870 h 3819384"/>
                <a:gd name="connsiteX657" fmla="*/ 4831633 w 5742343"/>
                <a:gd name="connsiteY657" fmla="*/ 25034 h 3819384"/>
                <a:gd name="connsiteX658" fmla="*/ 4856645 w 5742343"/>
                <a:gd name="connsiteY658" fmla="*/ 19144 h 3819384"/>
                <a:gd name="connsiteX659" fmla="*/ 4884599 w 5742343"/>
                <a:gd name="connsiteY659" fmla="*/ 13254 h 3819384"/>
                <a:gd name="connsiteX660" fmla="*/ 4912553 w 5742343"/>
                <a:gd name="connsiteY660" fmla="*/ 8836 h 3819384"/>
                <a:gd name="connsiteX661" fmla="*/ 4941978 w 5742343"/>
                <a:gd name="connsiteY661" fmla="*/ 5891 h 3819384"/>
                <a:gd name="connsiteX662" fmla="*/ 4972874 w 5742343"/>
                <a:gd name="connsiteY662" fmla="*/ 1473 h 3819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Lst>
              <a:rect l="l" t="t" r="r" b="b"/>
              <a:pathLst>
                <a:path w="5742343" h="3819384">
                  <a:moveTo>
                    <a:pt x="4517941" y="3327556"/>
                  </a:moveTo>
                  <a:lnTo>
                    <a:pt x="4516469" y="3329029"/>
                  </a:lnTo>
                  <a:lnTo>
                    <a:pt x="3897860" y="3329029"/>
                  </a:lnTo>
                  <a:lnTo>
                    <a:pt x="3897901" y="3329161"/>
                  </a:lnTo>
                  <a:lnTo>
                    <a:pt x="3906725" y="3349783"/>
                  </a:lnTo>
                  <a:lnTo>
                    <a:pt x="3912607" y="3361567"/>
                  </a:lnTo>
                  <a:lnTo>
                    <a:pt x="3919961" y="3373352"/>
                  </a:lnTo>
                  <a:lnTo>
                    <a:pt x="3927315" y="3382190"/>
                  </a:lnTo>
                  <a:lnTo>
                    <a:pt x="3937610" y="3392501"/>
                  </a:lnTo>
                  <a:lnTo>
                    <a:pt x="3952317" y="3405758"/>
                  </a:lnTo>
                  <a:lnTo>
                    <a:pt x="3969966" y="3417543"/>
                  </a:lnTo>
                  <a:lnTo>
                    <a:pt x="3990556" y="3426381"/>
                  </a:lnTo>
                  <a:lnTo>
                    <a:pt x="4011146" y="3435219"/>
                  </a:lnTo>
                  <a:lnTo>
                    <a:pt x="4033207" y="3441111"/>
                  </a:lnTo>
                  <a:lnTo>
                    <a:pt x="4058209" y="3445530"/>
                  </a:lnTo>
                  <a:lnTo>
                    <a:pt x="4086153" y="3448476"/>
                  </a:lnTo>
                  <a:lnTo>
                    <a:pt x="4115567" y="3448476"/>
                  </a:lnTo>
                  <a:lnTo>
                    <a:pt x="4780568" y="3447656"/>
                  </a:lnTo>
                  <a:lnTo>
                    <a:pt x="4778554" y="3440942"/>
                  </a:lnTo>
                  <a:lnTo>
                    <a:pt x="4772665" y="3427689"/>
                  </a:lnTo>
                  <a:lnTo>
                    <a:pt x="4763830" y="3415909"/>
                  </a:lnTo>
                  <a:lnTo>
                    <a:pt x="4753523" y="3404128"/>
                  </a:lnTo>
                  <a:lnTo>
                    <a:pt x="4744689" y="3393820"/>
                  </a:lnTo>
                  <a:lnTo>
                    <a:pt x="4728493" y="3380568"/>
                  </a:lnTo>
                  <a:lnTo>
                    <a:pt x="4712297" y="3371732"/>
                  </a:lnTo>
                  <a:lnTo>
                    <a:pt x="4696100" y="3361425"/>
                  </a:lnTo>
                  <a:lnTo>
                    <a:pt x="4675487" y="3352589"/>
                  </a:lnTo>
                  <a:lnTo>
                    <a:pt x="4657818" y="3346699"/>
                  </a:lnTo>
                  <a:lnTo>
                    <a:pt x="4638677" y="3342282"/>
                  </a:lnTo>
                  <a:lnTo>
                    <a:pt x="4601867" y="3334919"/>
                  </a:lnTo>
                  <a:lnTo>
                    <a:pt x="4569475" y="3330501"/>
                  </a:lnTo>
                  <a:lnTo>
                    <a:pt x="4542972" y="3329029"/>
                  </a:lnTo>
                  <a:close/>
                  <a:moveTo>
                    <a:pt x="3170708" y="2701229"/>
                  </a:moveTo>
                  <a:lnTo>
                    <a:pt x="3170708" y="3012433"/>
                  </a:lnTo>
                  <a:lnTo>
                    <a:pt x="3170708" y="3028631"/>
                  </a:lnTo>
                  <a:lnTo>
                    <a:pt x="3172180" y="3044829"/>
                  </a:lnTo>
                  <a:lnTo>
                    <a:pt x="3176598" y="3063972"/>
                  </a:lnTo>
                  <a:lnTo>
                    <a:pt x="3183960" y="3087532"/>
                  </a:lnTo>
                  <a:lnTo>
                    <a:pt x="3191321" y="3111093"/>
                  </a:lnTo>
                  <a:lnTo>
                    <a:pt x="3198683" y="3122873"/>
                  </a:lnTo>
                  <a:lnTo>
                    <a:pt x="3206045" y="3134654"/>
                  </a:lnTo>
                  <a:lnTo>
                    <a:pt x="3214880" y="3146434"/>
                  </a:lnTo>
                  <a:lnTo>
                    <a:pt x="3223714" y="3155269"/>
                  </a:lnTo>
                  <a:lnTo>
                    <a:pt x="3235493" y="3165577"/>
                  </a:lnTo>
                  <a:lnTo>
                    <a:pt x="3248745" y="3175885"/>
                  </a:lnTo>
                  <a:lnTo>
                    <a:pt x="3263468" y="3181775"/>
                  </a:lnTo>
                  <a:lnTo>
                    <a:pt x="3278192" y="3187665"/>
                  </a:lnTo>
                  <a:lnTo>
                    <a:pt x="3295861" y="3192083"/>
                  </a:lnTo>
                  <a:lnTo>
                    <a:pt x="3313530" y="3195028"/>
                  </a:lnTo>
                  <a:lnTo>
                    <a:pt x="3331198" y="3197973"/>
                  </a:lnTo>
                  <a:lnTo>
                    <a:pt x="3353284" y="3197973"/>
                  </a:lnTo>
                  <a:lnTo>
                    <a:pt x="3750829" y="3197973"/>
                  </a:lnTo>
                  <a:lnTo>
                    <a:pt x="3750829" y="2762043"/>
                  </a:lnTo>
                  <a:lnTo>
                    <a:pt x="3747887" y="2728163"/>
                  </a:lnTo>
                  <a:lnTo>
                    <a:pt x="3745442" y="2701229"/>
                  </a:lnTo>
                  <a:close/>
                  <a:moveTo>
                    <a:pt x="3170708" y="2479220"/>
                  </a:moveTo>
                  <a:lnTo>
                    <a:pt x="3170708" y="2571758"/>
                  </a:lnTo>
                  <a:lnTo>
                    <a:pt x="3696015" y="2571758"/>
                  </a:lnTo>
                  <a:lnTo>
                    <a:pt x="3692000" y="2566129"/>
                  </a:lnTo>
                  <a:lnTo>
                    <a:pt x="3672880" y="2546980"/>
                  </a:lnTo>
                  <a:lnTo>
                    <a:pt x="3658173" y="2535195"/>
                  </a:lnTo>
                  <a:lnTo>
                    <a:pt x="3646408" y="2524884"/>
                  </a:lnTo>
                  <a:lnTo>
                    <a:pt x="3631700" y="2516046"/>
                  </a:lnTo>
                  <a:lnTo>
                    <a:pt x="3616993" y="2508681"/>
                  </a:lnTo>
                  <a:lnTo>
                    <a:pt x="3589049" y="2496897"/>
                  </a:lnTo>
                  <a:lnTo>
                    <a:pt x="3562577" y="2489531"/>
                  </a:lnTo>
                  <a:lnTo>
                    <a:pt x="3539045" y="2483639"/>
                  </a:lnTo>
                  <a:lnTo>
                    <a:pt x="3519926" y="2480693"/>
                  </a:lnTo>
                  <a:lnTo>
                    <a:pt x="3502277" y="2479220"/>
                  </a:lnTo>
                  <a:close/>
                  <a:moveTo>
                    <a:pt x="2340795" y="2479220"/>
                  </a:moveTo>
                  <a:lnTo>
                    <a:pt x="2340795" y="2571758"/>
                  </a:lnTo>
                  <a:lnTo>
                    <a:pt x="3033776" y="2571758"/>
                  </a:lnTo>
                  <a:lnTo>
                    <a:pt x="3033776" y="2479220"/>
                  </a:lnTo>
                  <a:close/>
                  <a:moveTo>
                    <a:pt x="2288565" y="2256117"/>
                  </a:moveTo>
                  <a:lnTo>
                    <a:pt x="2293715" y="2263159"/>
                  </a:lnTo>
                  <a:lnTo>
                    <a:pt x="2308428" y="2285287"/>
                  </a:lnTo>
                  <a:lnTo>
                    <a:pt x="2320198" y="2310366"/>
                  </a:lnTo>
                  <a:lnTo>
                    <a:pt x="2330496" y="2336921"/>
                  </a:lnTo>
                  <a:lnTo>
                    <a:pt x="2333114" y="2348732"/>
                  </a:lnTo>
                  <a:lnTo>
                    <a:pt x="3019991" y="2349150"/>
                  </a:lnTo>
                  <a:lnTo>
                    <a:pt x="3013163" y="2340955"/>
                  </a:lnTo>
                  <a:lnTo>
                    <a:pt x="3007273" y="2330647"/>
                  </a:lnTo>
                  <a:lnTo>
                    <a:pt x="2999911" y="2323285"/>
                  </a:lnTo>
                  <a:lnTo>
                    <a:pt x="2983715" y="2308559"/>
                  </a:lnTo>
                  <a:lnTo>
                    <a:pt x="2967519" y="2295307"/>
                  </a:lnTo>
                  <a:lnTo>
                    <a:pt x="2948378" y="2284999"/>
                  </a:lnTo>
                  <a:lnTo>
                    <a:pt x="2929237" y="2277636"/>
                  </a:lnTo>
                  <a:lnTo>
                    <a:pt x="2908623" y="2270273"/>
                  </a:lnTo>
                  <a:lnTo>
                    <a:pt x="2889482" y="2265856"/>
                  </a:lnTo>
                  <a:lnTo>
                    <a:pt x="2855617" y="2259966"/>
                  </a:lnTo>
                  <a:lnTo>
                    <a:pt x="2829114" y="2257021"/>
                  </a:lnTo>
                  <a:lnTo>
                    <a:pt x="2817335" y="2257021"/>
                  </a:lnTo>
                  <a:close/>
                  <a:moveTo>
                    <a:pt x="3175806" y="1600728"/>
                  </a:moveTo>
                  <a:lnTo>
                    <a:pt x="3175806" y="1635054"/>
                  </a:lnTo>
                  <a:lnTo>
                    <a:pt x="3174335" y="1682077"/>
                  </a:lnTo>
                  <a:lnTo>
                    <a:pt x="3171393" y="1704119"/>
                  </a:lnTo>
                  <a:lnTo>
                    <a:pt x="3168452" y="1726161"/>
                  </a:lnTo>
                  <a:lnTo>
                    <a:pt x="3164040" y="1748203"/>
                  </a:lnTo>
                  <a:lnTo>
                    <a:pt x="3159628" y="1767306"/>
                  </a:lnTo>
                  <a:lnTo>
                    <a:pt x="3153745" y="1787879"/>
                  </a:lnTo>
                  <a:lnTo>
                    <a:pt x="3146391" y="1806982"/>
                  </a:lnTo>
                  <a:lnTo>
                    <a:pt x="3139037" y="1826085"/>
                  </a:lnTo>
                  <a:lnTo>
                    <a:pt x="3128742" y="1845189"/>
                  </a:lnTo>
                  <a:lnTo>
                    <a:pt x="3118447" y="1861353"/>
                  </a:lnTo>
                  <a:lnTo>
                    <a:pt x="3109623" y="1878986"/>
                  </a:lnTo>
                  <a:lnTo>
                    <a:pt x="3097857" y="1893681"/>
                  </a:lnTo>
                  <a:lnTo>
                    <a:pt x="3084621" y="1909845"/>
                  </a:lnTo>
                  <a:lnTo>
                    <a:pt x="3082108" y="1912635"/>
                  </a:lnTo>
                  <a:lnTo>
                    <a:pt x="3820879" y="1912635"/>
                  </a:lnTo>
                  <a:lnTo>
                    <a:pt x="3820879" y="1761702"/>
                  </a:lnTo>
                  <a:lnTo>
                    <a:pt x="3819407" y="1742552"/>
                  </a:lnTo>
                  <a:lnTo>
                    <a:pt x="3819407" y="1708672"/>
                  </a:lnTo>
                  <a:lnTo>
                    <a:pt x="3822350" y="1664481"/>
                  </a:lnTo>
                  <a:lnTo>
                    <a:pt x="3826764" y="1637966"/>
                  </a:lnTo>
                  <a:lnTo>
                    <a:pt x="3831177" y="1609979"/>
                  </a:lnTo>
                  <a:lnTo>
                    <a:pt x="3833025" y="1600728"/>
                  </a:lnTo>
                  <a:close/>
                  <a:moveTo>
                    <a:pt x="4253429" y="1383131"/>
                  </a:moveTo>
                  <a:lnTo>
                    <a:pt x="4218119" y="1386077"/>
                  </a:lnTo>
                  <a:lnTo>
                    <a:pt x="4185751" y="1390496"/>
                  </a:lnTo>
                  <a:lnTo>
                    <a:pt x="4154854" y="1399335"/>
                  </a:lnTo>
                  <a:lnTo>
                    <a:pt x="4125429" y="1411119"/>
                  </a:lnTo>
                  <a:lnTo>
                    <a:pt x="4098947" y="1424376"/>
                  </a:lnTo>
                  <a:lnTo>
                    <a:pt x="4073935" y="1440580"/>
                  </a:lnTo>
                  <a:lnTo>
                    <a:pt x="4051866" y="1459729"/>
                  </a:lnTo>
                  <a:lnTo>
                    <a:pt x="4038932" y="1472679"/>
                  </a:lnTo>
                  <a:lnTo>
                    <a:pt x="4181337" y="1472611"/>
                  </a:lnTo>
                  <a:lnTo>
                    <a:pt x="4197521" y="1469666"/>
                  </a:lnTo>
                  <a:lnTo>
                    <a:pt x="4216648" y="1468193"/>
                  </a:lnTo>
                  <a:lnTo>
                    <a:pt x="4238717" y="1465248"/>
                  </a:lnTo>
                  <a:lnTo>
                    <a:pt x="4265199" y="1459358"/>
                  </a:lnTo>
                  <a:lnTo>
                    <a:pt x="4296095" y="1450522"/>
                  </a:lnTo>
                  <a:lnTo>
                    <a:pt x="4328463" y="1441686"/>
                  </a:lnTo>
                  <a:lnTo>
                    <a:pt x="4360831" y="1424015"/>
                  </a:lnTo>
                  <a:lnTo>
                    <a:pt x="4381429" y="1415179"/>
                  </a:lnTo>
                  <a:lnTo>
                    <a:pt x="4400555" y="1401926"/>
                  </a:lnTo>
                  <a:lnTo>
                    <a:pt x="4416739" y="1388672"/>
                  </a:lnTo>
                  <a:lnTo>
                    <a:pt x="4423505" y="1383131"/>
                  </a:lnTo>
                  <a:lnTo>
                    <a:pt x="4291681" y="1383131"/>
                  </a:lnTo>
                  <a:close/>
                  <a:moveTo>
                    <a:pt x="3374353" y="950279"/>
                  </a:moveTo>
                  <a:lnTo>
                    <a:pt x="3347880" y="953218"/>
                  </a:lnTo>
                  <a:lnTo>
                    <a:pt x="3322878" y="957626"/>
                  </a:lnTo>
                  <a:lnTo>
                    <a:pt x="3299346" y="963504"/>
                  </a:lnTo>
                  <a:lnTo>
                    <a:pt x="3278756" y="970852"/>
                  </a:lnTo>
                  <a:lnTo>
                    <a:pt x="3259637" y="981138"/>
                  </a:lnTo>
                  <a:lnTo>
                    <a:pt x="3240517" y="992894"/>
                  </a:lnTo>
                  <a:lnTo>
                    <a:pt x="3227281" y="1004649"/>
                  </a:lnTo>
                  <a:lnTo>
                    <a:pt x="3216986" y="1014936"/>
                  </a:lnTo>
                  <a:lnTo>
                    <a:pt x="3208161" y="1025222"/>
                  </a:lnTo>
                  <a:lnTo>
                    <a:pt x="3202279" y="1035508"/>
                  </a:lnTo>
                  <a:lnTo>
                    <a:pt x="3194925" y="1047264"/>
                  </a:lnTo>
                  <a:lnTo>
                    <a:pt x="3187571" y="1069306"/>
                  </a:lnTo>
                  <a:lnTo>
                    <a:pt x="3180218" y="1088409"/>
                  </a:lnTo>
                  <a:lnTo>
                    <a:pt x="3177276" y="1106043"/>
                  </a:lnTo>
                  <a:lnTo>
                    <a:pt x="3175806" y="1120738"/>
                  </a:lnTo>
                  <a:lnTo>
                    <a:pt x="3175806" y="1133963"/>
                  </a:lnTo>
                  <a:lnTo>
                    <a:pt x="3175806" y="1135433"/>
                  </a:lnTo>
                  <a:lnTo>
                    <a:pt x="3175806" y="1136902"/>
                  </a:lnTo>
                  <a:lnTo>
                    <a:pt x="3175806" y="1473088"/>
                  </a:lnTo>
                  <a:lnTo>
                    <a:pt x="3879500" y="1472754"/>
                  </a:lnTo>
                  <a:lnTo>
                    <a:pt x="3887085" y="1458256"/>
                  </a:lnTo>
                  <a:lnTo>
                    <a:pt x="3904741" y="1428795"/>
                  </a:lnTo>
                  <a:lnTo>
                    <a:pt x="3926809" y="1399335"/>
                  </a:lnTo>
                  <a:lnTo>
                    <a:pt x="3951821" y="1372820"/>
                  </a:lnTo>
                  <a:lnTo>
                    <a:pt x="3968005" y="1358090"/>
                  </a:lnTo>
                  <a:lnTo>
                    <a:pt x="3984189" y="1343359"/>
                  </a:lnTo>
                  <a:lnTo>
                    <a:pt x="4001843" y="1330102"/>
                  </a:lnTo>
                  <a:lnTo>
                    <a:pt x="4020970" y="1319791"/>
                  </a:lnTo>
                  <a:lnTo>
                    <a:pt x="4040096" y="1309479"/>
                  </a:lnTo>
                  <a:lnTo>
                    <a:pt x="4059223" y="1299168"/>
                  </a:lnTo>
                  <a:lnTo>
                    <a:pt x="4079820" y="1290330"/>
                  </a:lnTo>
                  <a:lnTo>
                    <a:pt x="4100418" y="1282965"/>
                  </a:lnTo>
                  <a:lnTo>
                    <a:pt x="4122487" y="1277073"/>
                  </a:lnTo>
                  <a:lnTo>
                    <a:pt x="4146027" y="1269707"/>
                  </a:lnTo>
                  <a:lnTo>
                    <a:pt x="4169567" y="1265288"/>
                  </a:lnTo>
                  <a:lnTo>
                    <a:pt x="4193107" y="1262342"/>
                  </a:lnTo>
                  <a:lnTo>
                    <a:pt x="4218119" y="1260869"/>
                  </a:lnTo>
                  <a:lnTo>
                    <a:pt x="4241659" y="1259396"/>
                  </a:lnTo>
                  <a:lnTo>
                    <a:pt x="4268141" y="1259396"/>
                  </a:lnTo>
                  <a:lnTo>
                    <a:pt x="4296095" y="1259396"/>
                  </a:lnTo>
                  <a:lnTo>
                    <a:pt x="4507109" y="1259396"/>
                  </a:lnTo>
                  <a:lnTo>
                    <a:pt x="4510899" y="1248774"/>
                  </a:lnTo>
                  <a:lnTo>
                    <a:pt x="4516784" y="1225212"/>
                  </a:lnTo>
                  <a:lnTo>
                    <a:pt x="4521198" y="1203123"/>
                  </a:lnTo>
                  <a:lnTo>
                    <a:pt x="4524141" y="1178089"/>
                  </a:lnTo>
                  <a:lnTo>
                    <a:pt x="4527083" y="1153054"/>
                  </a:lnTo>
                  <a:lnTo>
                    <a:pt x="4527083" y="1128020"/>
                  </a:lnTo>
                  <a:lnTo>
                    <a:pt x="4527083" y="953607"/>
                  </a:lnTo>
                  <a:lnTo>
                    <a:pt x="3403768" y="950279"/>
                  </a:lnTo>
                  <a:close/>
                  <a:moveTo>
                    <a:pt x="5003771" y="0"/>
                  </a:moveTo>
                  <a:lnTo>
                    <a:pt x="5036139" y="0"/>
                  </a:lnTo>
                  <a:lnTo>
                    <a:pt x="5506941" y="0"/>
                  </a:lnTo>
                  <a:lnTo>
                    <a:pt x="5506941" y="131063"/>
                  </a:lnTo>
                  <a:lnTo>
                    <a:pt x="5036139" y="131063"/>
                  </a:lnTo>
                  <a:lnTo>
                    <a:pt x="4986116" y="132535"/>
                  </a:lnTo>
                  <a:lnTo>
                    <a:pt x="4940507" y="135480"/>
                  </a:lnTo>
                  <a:lnTo>
                    <a:pt x="4897840" y="144316"/>
                  </a:lnTo>
                  <a:lnTo>
                    <a:pt x="4859587" y="154624"/>
                  </a:lnTo>
                  <a:lnTo>
                    <a:pt x="4822806" y="164933"/>
                  </a:lnTo>
                  <a:lnTo>
                    <a:pt x="4806622" y="173768"/>
                  </a:lnTo>
                  <a:lnTo>
                    <a:pt x="4790438" y="181132"/>
                  </a:lnTo>
                  <a:lnTo>
                    <a:pt x="4775726" y="189967"/>
                  </a:lnTo>
                  <a:lnTo>
                    <a:pt x="4762485" y="200275"/>
                  </a:lnTo>
                  <a:lnTo>
                    <a:pt x="4749243" y="209111"/>
                  </a:lnTo>
                  <a:lnTo>
                    <a:pt x="4736002" y="220892"/>
                  </a:lnTo>
                  <a:lnTo>
                    <a:pt x="4724232" y="234145"/>
                  </a:lnTo>
                  <a:lnTo>
                    <a:pt x="4712462" y="248871"/>
                  </a:lnTo>
                  <a:lnTo>
                    <a:pt x="4702163" y="262125"/>
                  </a:lnTo>
                  <a:lnTo>
                    <a:pt x="4694807" y="276851"/>
                  </a:lnTo>
                  <a:lnTo>
                    <a:pt x="4687450" y="290104"/>
                  </a:lnTo>
                  <a:lnTo>
                    <a:pt x="4681565" y="303358"/>
                  </a:lnTo>
                  <a:lnTo>
                    <a:pt x="4672738" y="326920"/>
                  </a:lnTo>
                  <a:lnTo>
                    <a:pt x="4668324" y="350482"/>
                  </a:lnTo>
                  <a:lnTo>
                    <a:pt x="4665381" y="366680"/>
                  </a:lnTo>
                  <a:lnTo>
                    <a:pt x="4665381" y="381406"/>
                  </a:lnTo>
                  <a:lnTo>
                    <a:pt x="4665381" y="382879"/>
                  </a:lnTo>
                  <a:lnTo>
                    <a:pt x="4665381" y="823904"/>
                  </a:lnTo>
                  <a:lnTo>
                    <a:pt x="5401011" y="823904"/>
                  </a:lnTo>
                  <a:lnTo>
                    <a:pt x="5387775" y="956157"/>
                  </a:lnTo>
                  <a:lnTo>
                    <a:pt x="4665381" y="954017"/>
                  </a:lnTo>
                  <a:lnTo>
                    <a:pt x="4665381" y="1128020"/>
                  </a:lnTo>
                  <a:lnTo>
                    <a:pt x="4662439" y="1172198"/>
                  </a:lnTo>
                  <a:lnTo>
                    <a:pt x="4658025" y="1211959"/>
                  </a:lnTo>
                  <a:lnTo>
                    <a:pt x="4652140" y="1251719"/>
                  </a:lnTo>
                  <a:lnTo>
                    <a:pt x="4649806" y="1259396"/>
                  </a:lnTo>
                  <a:lnTo>
                    <a:pt x="4950805" y="1259396"/>
                  </a:lnTo>
                  <a:lnTo>
                    <a:pt x="4950805" y="1383131"/>
                  </a:lnTo>
                  <a:lnTo>
                    <a:pt x="4597735" y="1383131"/>
                  </a:lnTo>
                  <a:lnTo>
                    <a:pt x="4584462" y="1404871"/>
                  </a:lnTo>
                  <a:lnTo>
                    <a:pt x="4566807" y="1428433"/>
                  </a:lnTo>
                  <a:lnTo>
                    <a:pt x="4547681" y="1450522"/>
                  </a:lnTo>
                  <a:lnTo>
                    <a:pt x="4525612" y="1469666"/>
                  </a:lnTo>
                  <a:lnTo>
                    <a:pt x="4506485" y="1487337"/>
                  </a:lnTo>
                  <a:lnTo>
                    <a:pt x="4485888" y="1503536"/>
                  </a:lnTo>
                  <a:lnTo>
                    <a:pt x="4463819" y="1518262"/>
                  </a:lnTo>
                  <a:lnTo>
                    <a:pt x="4441750" y="1531515"/>
                  </a:lnTo>
                  <a:lnTo>
                    <a:pt x="4421153" y="1540351"/>
                  </a:lnTo>
                  <a:lnTo>
                    <a:pt x="4399084" y="1552132"/>
                  </a:lnTo>
                  <a:lnTo>
                    <a:pt x="4377015" y="1559495"/>
                  </a:lnTo>
                  <a:lnTo>
                    <a:pt x="4335819" y="1574221"/>
                  </a:lnTo>
                  <a:lnTo>
                    <a:pt x="4294624" y="1584529"/>
                  </a:lnTo>
                  <a:lnTo>
                    <a:pt x="4257843" y="1593365"/>
                  </a:lnTo>
                  <a:lnTo>
                    <a:pt x="4228418" y="1597783"/>
                  </a:lnTo>
                  <a:lnTo>
                    <a:pt x="4204877" y="1599256"/>
                  </a:lnTo>
                  <a:lnTo>
                    <a:pt x="4181337" y="1600728"/>
                  </a:lnTo>
                  <a:lnTo>
                    <a:pt x="3974617" y="1600728"/>
                  </a:lnTo>
                  <a:lnTo>
                    <a:pt x="3968005" y="1623236"/>
                  </a:lnTo>
                  <a:lnTo>
                    <a:pt x="3965062" y="1645332"/>
                  </a:lnTo>
                  <a:lnTo>
                    <a:pt x="3957706" y="1688050"/>
                  </a:lnTo>
                  <a:lnTo>
                    <a:pt x="3956235" y="1723403"/>
                  </a:lnTo>
                  <a:lnTo>
                    <a:pt x="3956235" y="1745498"/>
                  </a:lnTo>
                  <a:lnTo>
                    <a:pt x="3957706" y="1754336"/>
                  </a:lnTo>
                  <a:lnTo>
                    <a:pt x="3957706" y="1760228"/>
                  </a:lnTo>
                  <a:lnTo>
                    <a:pt x="3957706" y="1912635"/>
                  </a:lnTo>
                  <a:lnTo>
                    <a:pt x="4406441" y="1912635"/>
                  </a:lnTo>
                  <a:lnTo>
                    <a:pt x="4459406" y="1912635"/>
                  </a:lnTo>
                  <a:lnTo>
                    <a:pt x="4499600" y="1913977"/>
                  </a:lnTo>
                  <a:lnTo>
                    <a:pt x="5556963" y="1912635"/>
                  </a:lnTo>
                  <a:lnTo>
                    <a:pt x="5556963" y="2036221"/>
                  </a:lnTo>
                  <a:lnTo>
                    <a:pt x="4804875" y="2036221"/>
                  </a:lnTo>
                  <a:lnTo>
                    <a:pt x="4819864" y="2055516"/>
                  </a:lnTo>
                  <a:lnTo>
                    <a:pt x="4837519" y="2080558"/>
                  </a:lnTo>
                  <a:lnTo>
                    <a:pt x="4853703" y="2110018"/>
                  </a:lnTo>
                  <a:lnTo>
                    <a:pt x="4865473" y="2140951"/>
                  </a:lnTo>
                  <a:lnTo>
                    <a:pt x="4874301" y="2174830"/>
                  </a:lnTo>
                  <a:lnTo>
                    <a:pt x="4878715" y="2210182"/>
                  </a:lnTo>
                  <a:lnTo>
                    <a:pt x="4880186" y="2245534"/>
                  </a:lnTo>
                  <a:lnTo>
                    <a:pt x="4880186" y="2711003"/>
                  </a:lnTo>
                  <a:lnTo>
                    <a:pt x="4880186" y="2713949"/>
                  </a:lnTo>
                  <a:lnTo>
                    <a:pt x="4880186" y="2733098"/>
                  </a:lnTo>
                  <a:lnTo>
                    <a:pt x="4881657" y="2753720"/>
                  </a:lnTo>
                  <a:lnTo>
                    <a:pt x="4886071" y="2781707"/>
                  </a:lnTo>
                  <a:lnTo>
                    <a:pt x="4896369" y="2812640"/>
                  </a:lnTo>
                  <a:lnTo>
                    <a:pt x="4903726" y="2830316"/>
                  </a:lnTo>
                  <a:lnTo>
                    <a:pt x="4911082" y="2847992"/>
                  </a:lnTo>
                  <a:lnTo>
                    <a:pt x="4921381" y="2865669"/>
                  </a:lnTo>
                  <a:lnTo>
                    <a:pt x="4931680" y="2881872"/>
                  </a:lnTo>
                  <a:lnTo>
                    <a:pt x="4944921" y="2899548"/>
                  </a:lnTo>
                  <a:lnTo>
                    <a:pt x="4959634" y="2915751"/>
                  </a:lnTo>
                  <a:lnTo>
                    <a:pt x="4974346" y="2929008"/>
                  </a:lnTo>
                  <a:lnTo>
                    <a:pt x="4989059" y="2940792"/>
                  </a:lnTo>
                  <a:lnTo>
                    <a:pt x="5005243" y="2952576"/>
                  </a:lnTo>
                  <a:lnTo>
                    <a:pt x="5024369" y="2962887"/>
                  </a:lnTo>
                  <a:lnTo>
                    <a:pt x="5042024" y="2973198"/>
                  </a:lnTo>
                  <a:lnTo>
                    <a:pt x="5061151" y="2980563"/>
                  </a:lnTo>
                  <a:lnTo>
                    <a:pt x="5080277" y="2989401"/>
                  </a:lnTo>
                  <a:lnTo>
                    <a:pt x="5103817" y="2998239"/>
                  </a:lnTo>
                  <a:lnTo>
                    <a:pt x="5124415" y="3002658"/>
                  </a:lnTo>
                  <a:lnTo>
                    <a:pt x="5149426" y="3008550"/>
                  </a:lnTo>
                  <a:lnTo>
                    <a:pt x="5174437" y="3014442"/>
                  </a:lnTo>
                  <a:lnTo>
                    <a:pt x="5197977" y="3017388"/>
                  </a:lnTo>
                  <a:lnTo>
                    <a:pt x="5252414" y="3021807"/>
                  </a:lnTo>
                  <a:lnTo>
                    <a:pt x="5311264" y="3023280"/>
                  </a:lnTo>
                  <a:lnTo>
                    <a:pt x="5742343" y="3023280"/>
                  </a:lnTo>
                  <a:lnTo>
                    <a:pt x="5742343" y="3154377"/>
                  </a:lnTo>
                  <a:lnTo>
                    <a:pt x="5311264" y="3154377"/>
                  </a:lnTo>
                  <a:lnTo>
                    <a:pt x="5273012" y="3154377"/>
                  </a:lnTo>
                  <a:lnTo>
                    <a:pt x="5237701" y="3152904"/>
                  </a:lnTo>
                  <a:lnTo>
                    <a:pt x="5203863" y="3149958"/>
                  </a:lnTo>
                  <a:lnTo>
                    <a:pt x="5168552" y="3144066"/>
                  </a:lnTo>
                  <a:lnTo>
                    <a:pt x="5136185" y="3139647"/>
                  </a:lnTo>
                  <a:lnTo>
                    <a:pt x="5105288" y="3133755"/>
                  </a:lnTo>
                  <a:lnTo>
                    <a:pt x="5075863" y="3124917"/>
                  </a:lnTo>
                  <a:lnTo>
                    <a:pt x="5046438" y="3117552"/>
                  </a:lnTo>
                  <a:lnTo>
                    <a:pt x="5018484" y="3105768"/>
                  </a:lnTo>
                  <a:lnTo>
                    <a:pt x="4993473" y="3093984"/>
                  </a:lnTo>
                  <a:lnTo>
                    <a:pt x="4966990" y="3082200"/>
                  </a:lnTo>
                  <a:lnTo>
                    <a:pt x="4943450" y="3068943"/>
                  </a:lnTo>
                  <a:lnTo>
                    <a:pt x="4921381" y="3052740"/>
                  </a:lnTo>
                  <a:lnTo>
                    <a:pt x="4897841" y="3038010"/>
                  </a:lnTo>
                  <a:lnTo>
                    <a:pt x="4878715" y="3020334"/>
                  </a:lnTo>
                  <a:lnTo>
                    <a:pt x="4859588" y="3002658"/>
                  </a:lnTo>
                  <a:lnTo>
                    <a:pt x="4837519" y="2979090"/>
                  </a:lnTo>
                  <a:lnTo>
                    <a:pt x="4819864" y="2956995"/>
                  </a:lnTo>
                  <a:lnTo>
                    <a:pt x="4803680" y="2931954"/>
                  </a:lnTo>
                  <a:lnTo>
                    <a:pt x="4790439" y="2909859"/>
                  </a:lnTo>
                  <a:lnTo>
                    <a:pt x="4778669" y="2884818"/>
                  </a:lnTo>
                  <a:lnTo>
                    <a:pt x="4769841" y="2862723"/>
                  </a:lnTo>
                  <a:lnTo>
                    <a:pt x="4761014" y="2840627"/>
                  </a:lnTo>
                  <a:lnTo>
                    <a:pt x="4756600" y="2818532"/>
                  </a:lnTo>
                  <a:lnTo>
                    <a:pt x="4750715" y="2797910"/>
                  </a:lnTo>
                  <a:lnTo>
                    <a:pt x="4747773" y="2778761"/>
                  </a:lnTo>
                  <a:lnTo>
                    <a:pt x="4743359" y="2746355"/>
                  </a:lnTo>
                  <a:lnTo>
                    <a:pt x="4743359" y="2721314"/>
                  </a:lnTo>
                  <a:lnTo>
                    <a:pt x="4743359" y="2706584"/>
                  </a:lnTo>
                  <a:lnTo>
                    <a:pt x="4743359" y="2245534"/>
                  </a:lnTo>
                  <a:lnTo>
                    <a:pt x="4741887" y="2223439"/>
                  </a:lnTo>
                  <a:lnTo>
                    <a:pt x="4740416" y="2201344"/>
                  </a:lnTo>
                  <a:lnTo>
                    <a:pt x="4734531" y="2182195"/>
                  </a:lnTo>
                  <a:lnTo>
                    <a:pt x="4728646" y="2163046"/>
                  </a:lnTo>
                  <a:lnTo>
                    <a:pt x="4719819" y="2145370"/>
                  </a:lnTo>
                  <a:lnTo>
                    <a:pt x="4709520" y="2130640"/>
                  </a:lnTo>
                  <a:lnTo>
                    <a:pt x="4697750" y="2115910"/>
                  </a:lnTo>
                  <a:lnTo>
                    <a:pt x="4683037" y="2102653"/>
                  </a:lnTo>
                  <a:lnTo>
                    <a:pt x="4665382" y="2087923"/>
                  </a:lnTo>
                  <a:lnTo>
                    <a:pt x="4644785" y="2076139"/>
                  </a:lnTo>
                  <a:lnTo>
                    <a:pt x="4624187" y="2065828"/>
                  </a:lnTo>
                  <a:lnTo>
                    <a:pt x="4600647" y="2058462"/>
                  </a:lnTo>
                  <a:lnTo>
                    <a:pt x="4578578" y="2051097"/>
                  </a:lnTo>
                  <a:lnTo>
                    <a:pt x="4555038" y="2046678"/>
                  </a:lnTo>
                  <a:lnTo>
                    <a:pt x="4532969" y="2043732"/>
                  </a:lnTo>
                  <a:lnTo>
                    <a:pt x="4510900" y="2040786"/>
                  </a:lnTo>
                  <a:lnTo>
                    <a:pt x="4472647" y="2036367"/>
                  </a:lnTo>
                  <a:lnTo>
                    <a:pt x="4469433" y="2036221"/>
                  </a:lnTo>
                  <a:lnTo>
                    <a:pt x="4413776" y="2036221"/>
                  </a:lnTo>
                  <a:lnTo>
                    <a:pt x="4410854" y="2036367"/>
                  </a:lnTo>
                  <a:lnTo>
                    <a:pt x="3957706" y="2036367"/>
                  </a:lnTo>
                  <a:lnTo>
                    <a:pt x="3957706" y="2084296"/>
                  </a:lnTo>
                  <a:lnTo>
                    <a:pt x="3956235" y="2128488"/>
                  </a:lnTo>
                  <a:lnTo>
                    <a:pt x="3953292" y="2149110"/>
                  </a:lnTo>
                  <a:lnTo>
                    <a:pt x="3950349" y="2169733"/>
                  </a:lnTo>
                  <a:lnTo>
                    <a:pt x="3947407" y="2190355"/>
                  </a:lnTo>
                  <a:lnTo>
                    <a:pt x="3941522" y="2209505"/>
                  </a:lnTo>
                  <a:lnTo>
                    <a:pt x="3935637" y="2227181"/>
                  </a:lnTo>
                  <a:lnTo>
                    <a:pt x="3929752" y="2244857"/>
                  </a:lnTo>
                  <a:lnTo>
                    <a:pt x="3920924" y="2264007"/>
                  </a:lnTo>
                  <a:lnTo>
                    <a:pt x="3910625" y="2281683"/>
                  </a:lnTo>
                  <a:lnTo>
                    <a:pt x="3901798" y="2297887"/>
                  </a:lnTo>
                  <a:lnTo>
                    <a:pt x="3891499" y="2312617"/>
                  </a:lnTo>
                  <a:lnTo>
                    <a:pt x="3879729" y="2328821"/>
                  </a:lnTo>
                  <a:lnTo>
                    <a:pt x="3866488" y="2342078"/>
                  </a:lnTo>
                  <a:lnTo>
                    <a:pt x="3853247" y="2356808"/>
                  </a:lnTo>
                  <a:lnTo>
                    <a:pt x="3840005" y="2370066"/>
                  </a:lnTo>
                  <a:lnTo>
                    <a:pt x="3817936" y="2387742"/>
                  </a:lnTo>
                  <a:lnTo>
                    <a:pt x="3795867" y="2402472"/>
                  </a:lnTo>
                  <a:lnTo>
                    <a:pt x="3772327" y="2417203"/>
                  </a:lnTo>
                  <a:lnTo>
                    <a:pt x="3747316" y="2428987"/>
                  </a:lnTo>
                  <a:lnTo>
                    <a:pt x="3738486" y="2432302"/>
                  </a:lnTo>
                  <a:lnTo>
                    <a:pt x="3746416" y="2437975"/>
                  </a:lnTo>
                  <a:lnTo>
                    <a:pt x="3768477" y="2457125"/>
                  </a:lnTo>
                  <a:lnTo>
                    <a:pt x="3783184" y="2468909"/>
                  </a:lnTo>
                  <a:lnTo>
                    <a:pt x="3796421" y="2483639"/>
                  </a:lnTo>
                  <a:lnTo>
                    <a:pt x="3808187" y="2501316"/>
                  </a:lnTo>
                  <a:lnTo>
                    <a:pt x="3819952" y="2516046"/>
                  </a:lnTo>
                  <a:lnTo>
                    <a:pt x="3830247" y="2533722"/>
                  </a:lnTo>
                  <a:lnTo>
                    <a:pt x="3840542" y="2549926"/>
                  </a:lnTo>
                  <a:lnTo>
                    <a:pt x="3849367" y="2567602"/>
                  </a:lnTo>
                  <a:lnTo>
                    <a:pt x="3851282" y="2571758"/>
                  </a:lnTo>
                  <a:lnTo>
                    <a:pt x="4279911" y="2571758"/>
                  </a:lnTo>
                  <a:lnTo>
                    <a:pt x="4279911" y="2701229"/>
                  </a:lnTo>
                  <a:lnTo>
                    <a:pt x="3883575" y="2701229"/>
                  </a:lnTo>
                  <a:lnTo>
                    <a:pt x="3886135" y="2714906"/>
                  </a:lnTo>
                  <a:lnTo>
                    <a:pt x="3887605" y="2762043"/>
                  </a:lnTo>
                  <a:lnTo>
                    <a:pt x="3887605" y="3197973"/>
                  </a:lnTo>
                  <a:lnTo>
                    <a:pt x="4513525" y="3197973"/>
                  </a:lnTo>
                  <a:lnTo>
                    <a:pt x="4528248" y="3197973"/>
                  </a:lnTo>
                  <a:lnTo>
                    <a:pt x="4557696" y="3199445"/>
                  </a:lnTo>
                  <a:lnTo>
                    <a:pt x="4595978" y="3202390"/>
                  </a:lnTo>
                  <a:lnTo>
                    <a:pt x="4641622" y="3211226"/>
                  </a:lnTo>
                  <a:lnTo>
                    <a:pt x="4666653" y="3215643"/>
                  </a:lnTo>
                  <a:lnTo>
                    <a:pt x="4690211" y="3223006"/>
                  </a:lnTo>
                  <a:lnTo>
                    <a:pt x="4716714" y="3230369"/>
                  </a:lnTo>
                  <a:lnTo>
                    <a:pt x="4743217" y="3240676"/>
                  </a:lnTo>
                  <a:lnTo>
                    <a:pt x="4768247" y="3253929"/>
                  </a:lnTo>
                  <a:lnTo>
                    <a:pt x="4793278" y="3267182"/>
                  </a:lnTo>
                  <a:lnTo>
                    <a:pt x="4816836" y="3283380"/>
                  </a:lnTo>
                  <a:lnTo>
                    <a:pt x="4838922" y="3301051"/>
                  </a:lnTo>
                  <a:lnTo>
                    <a:pt x="4861007" y="3321666"/>
                  </a:lnTo>
                  <a:lnTo>
                    <a:pt x="4878676" y="3343754"/>
                  </a:lnTo>
                  <a:lnTo>
                    <a:pt x="4893400" y="3365842"/>
                  </a:lnTo>
                  <a:lnTo>
                    <a:pt x="4905179" y="3392348"/>
                  </a:lnTo>
                  <a:lnTo>
                    <a:pt x="4914013" y="3418854"/>
                  </a:lnTo>
                  <a:lnTo>
                    <a:pt x="4922848" y="3446832"/>
                  </a:lnTo>
                  <a:lnTo>
                    <a:pt x="4922916" y="3447480"/>
                  </a:lnTo>
                  <a:lnTo>
                    <a:pt x="5309791" y="3447003"/>
                  </a:lnTo>
                  <a:lnTo>
                    <a:pt x="5309791" y="3573684"/>
                  </a:lnTo>
                  <a:lnTo>
                    <a:pt x="4927265" y="3574156"/>
                  </a:lnTo>
                  <a:lnTo>
                    <a:pt x="4927265" y="3819384"/>
                  </a:lnTo>
                  <a:lnTo>
                    <a:pt x="4790333" y="3819384"/>
                  </a:lnTo>
                  <a:lnTo>
                    <a:pt x="4790333" y="3574325"/>
                  </a:lnTo>
                  <a:lnTo>
                    <a:pt x="4115567" y="3575157"/>
                  </a:lnTo>
                  <a:lnTo>
                    <a:pt x="4071445" y="3575157"/>
                  </a:lnTo>
                  <a:lnTo>
                    <a:pt x="4030265" y="3570738"/>
                  </a:lnTo>
                  <a:lnTo>
                    <a:pt x="3992027" y="3561900"/>
                  </a:lnTo>
                  <a:lnTo>
                    <a:pt x="3955259" y="3553062"/>
                  </a:lnTo>
                  <a:lnTo>
                    <a:pt x="3921432" y="3538331"/>
                  </a:lnTo>
                  <a:lnTo>
                    <a:pt x="3890547" y="3522128"/>
                  </a:lnTo>
                  <a:lnTo>
                    <a:pt x="3877310" y="3511817"/>
                  </a:lnTo>
                  <a:lnTo>
                    <a:pt x="3862603" y="3501505"/>
                  </a:lnTo>
                  <a:lnTo>
                    <a:pt x="3849367" y="3491194"/>
                  </a:lnTo>
                  <a:lnTo>
                    <a:pt x="3836130" y="3479410"/>
                  </a:lnTo>
                  <a:lnTo>
                    <a:pt x="3821423" y="3463207"/>
                  </a:lnTo>
                  <a:lnTo>
                    <a:pt x="3808187" y="3447003"/>
                  </a:lnTo>
                  <a:lnTo>
                    <a:pt x="3796421" y="3427854"/>
                  </a:lnTo>
                  <a:lnTo>
                    <a:pt x="3786126" y="3410177"/>
                  </a:lnTo>
                  <a:lnTo>
                    <a:pt x="3777301" y="3393974"/>
                  </a:lnTo>
                  <a:lnTo>
                    <a:pt x="3771419" y="3376298"/>
                  </a:lnTo>
                  <a:lnTo>
                    <a:pt x="3765536" y="3360094"/>
                  </a:lnTo>
                  <a:lnTo>
                    <a:pt x="3759653" y="3343891"/>
                  </a:lnTo>
                  <a:lnTo>
                    <a:pt x="3756685" y="3329029"/>
                  </a:lnTo>
                  <a:lnTo>
                    <a:pt x="3353284" y="3329029"/>
                  </a:lnTo>
                  <a:lnTo>
                    <a:pt x="3319419" y="3327556"/>
                  </a:lnTo>
                  <a:lnTo>
                    <a:pt x="3285554" y="3323139"/>
                  </a:lnTo>
                  <a:lnTo>
                    <a:pt x="3253162" y="3317248"/>
                  </a:lnTo>
                  <a:lnTo>
                    <a:pt x="3223714" y="3306941"/>
                  </a:lnTo>
                  <a:lnTo>
                    <a:pt x="3195739" y="3296633"/>
                  </a:lnTo>
                  <a:lnTo>
                    <a:pt x="3172180" y="3281908"/>
                  </a:lnTo>
                  <a:lnTo>
                    <a:pt x="3147150" y="3265710"/>
                  </a:lnTo>
                  <a:lnTo>
                    <a:pt x="3125064" y="3245094"/>
                  </a:lnTo>
                  <a:lnTo>
                    <a:pt x="3108868" y="3228896"/>
                  </a:lnTo>
                  <a:lnTo>
                    <a:pt x="3095616" y="3211226"/>
                  </a:lnTo>
                  <a:lnTo>
                    <a:pt x="3082365" y="3192083"/>
                  </a:lnTo>
                  <a:lnTo>
                    <a:pt x="3072058" y="3172940"/>
                  </a:lnTo>
                  <a:lnTo>
                    <a:pt x="3061751" y="3153797"/>
                  </a:lnTo>
                  <a:lnTo>
                    <a:pt x="3055862" y="3136126"/>
                  </a:lnTo>
                  <a:lnTo>
                    <a:pt x="3049972" y="3118456"/>
                  </a:lnTo>
                  <a:lnTo>
                    <a:pt x="3044083" y="3100785"/>
                  </a:lnTo>
                  <a:lnTo>
                    <a:pt x="3038193" y="3066917"/>
                  </a:lnTo>
                  <a:lnTo>
                    <a:pt x="3035249" y="3041884"/>
                  </a:lnTo>
                  <a:lnTo>
                    <a:pt x="3033776" y="3021268"/>
                  </a:lnTo>
                  <a:lnTo>
                    <a:pt x="3033776" y="3010960"/>
                  </a:lnTo>
                  <a:lnTo>
                    <a:pt x="3033776" y="2701229"/>
                  </a:lnTo>
                  <a:lnTo>
                    <a:pt x="2340795" y="2701229"/>
                  </a:lnTo>
                  <a:lnTo>
                    <a:pt x="2340795" y="3219111"/>
                  </a:lnTo>
                  <a:lnTo>
                    <a:pt x="2203968" y="3219111"/>
                  </a:lnTo>
                  <a:lnTo>
                    <a:pt x="2203968" y="2701229"/>
                  </a:lnTo>
                  <a:lnTo>
                    <a:pt x="1107879" y="2701229"/>
                  </a:lnTo>
                  <a:lnTo>
                    <a:pt x="1107879" y="2697178"/>
                  </a:lnTo>
                  <a:lnTo>
                    <a:pt x="0" y="2697178"/>
                  </a:lnTo>
                  <a:lnTo>
                    <a:pt x="0" y="2578584"/>
                  </a:lnTo>
                  <a:lnTo>
                    <a:pt x="1107879" y="2578584"/>
                  </a:lnTo>
                  <a:lnTo>
                    <a:pt x="1107879" y="2571758"/>
                  </a:lnTo>
                  <a:lnTo>
                    <a:pt x="2203968" y="2571758"/>
                  </a:lnTo>
                  <a:lnTo>
                    <a:pt x="2203968" y="2479220"/>
                  </a:lnTo>
                  <a:lnTo>
                    <a:pt x="1290315" y="2479220"/>
                  </a:lnTo>
                  <a:lnTo>
                    <a:pt x="1290315" y="2477597"/>
                  </a:lnTo>
                  <a:lnTo>
                    <a:pt x="1063741" y="2477597"/>
                  </a:lnTo>
                  <a:lnTo>
                    <a:pt x="1065012" y="2467416"/>
                  </a:lnTo>
                  <a:lnTo>
                    <a:pt x="0" y="2467416"/>
                  </a:lnTo>
                  <a:lnTo>
                    <a:pt x="0" y="2348822"/>
                  </a:lnTo>
                  <a:lnTo>
                    <a:pt x="1079819" y="2348822"/>
                  </a:lnTo>
                  <a:lnTo>
                    <a:pt x="1079925" y="2347970"/>
                  </a:lnTo>
                  <a:lnTo>
                    <a:pt x="2188249" y="2348644"/>
                  </a:lnTo>
                  <a:lnTo>
                    <a:pt x="2187784" y="2347247"/>
                  </a:lnTo>
                  <a:lnTo>
                    <a:pt x="2178957" y="2336921"/>
                  </a:lnTo>
                  <a:lnTo>
                    <a:pt x="2171600" y="2325119"/>
                  </a:lnTo>
                  <a:lnTo>
                    <a:pt x="2161302" y="2314792"/>
                  </a:lnTo>
                  <a:lnTo>
                    <a:pt x="2148060" y="2304465"/>
                  </a:lnTo>
                  <a:lnTo>
                    <a:pt x="2137761" y="2295614"/>
                  </a:lnTo>
                  <a:lnTo>
                    <a:pt x="2123049" y="2288238"/>
                  </a:lnTo>
                  <a:lnTo>
                    <a:pt x="2109807" y="2282337"/>
                  </a:lnTo>
                  <a:lnTo>
                    <a:pt x="2080382" y="2272010"/>
                  </a:lnTo>
                  <a:lnTo>
                    <a:pt x="2052428" y="2264634"/>
                  </a:lnTo>
                  <a:lnTo>
                    <a:pt x="2027417" y="2260208"/>
                  </a:lnTo>
                  <a:lnTo>
                    <a:pt x="2008291" y="2258733"/>
                  </a:lnTo>
                  <a:lnTo>
                    <a:pt x="1989164" y="2257258"/>
                  </a:lnTo>
                  <a:lnTo>
                    <a:pt x="1349166" y="2257258"/>
                  </a:lnTo>
                  <a:lnTo>
                    <a:pt x="1349166" y="2254511"/>
                  </a:lnTo>
                  <a:lnTo>
                    <a:pt x="1094643" y="2254075"/>
                  </a:lnTo>
                  <a:lnTo>
                    <a:pt x="1094111" y="2244921"/>
                  </a:lnTo>
                  <a:lnTo>
                    <a:pt x="0" y="2244921"/>
                  </a:lnTo>
                  <a:lnTo>
                    <a:pt x="0" y="2126327"/>
                  </a:lnTo>
                  <a:lnTo>
                    <a:pt x="1866424" y="2126327"/>
                  </a:lnTo>
                  <a:lnTo>
                    <a:pt x="1866424" y="2127437"/>
                  </a:lnTo>
                  <a:lnTo>
                    <a:pt x="1989164" y="2127437"/>
                  </a:lnTo>
                  <a:lnTo>
                    <a:pt x="1999463" y="2127437"/>
                  </a:lnTo>
                  <a:lnTo>
                    <a:pt x="2817335" y="2127437"/>
                  </a:lnTo>
                  <a:lnTo>
                    <a:pt x="2835004" y="2128910"/>
                  </a:lnTo>
                  <a:lnTo>
                    <a:pt x="2874758" y="2131855"/>
                  </a:lnTo>
                  <a:lnTo>
                    <a:pt x="2899789" y="2136272"/>
                  </a:lnTo>
                  <a:lnTo>
                    <a:pt x="2926292" y="2142163"/>
                  </a:lnTo>
                  <a:lnTo>
                    <a:pt x="2954267" y="2149525"/>
                  </a:lnTo>
                  <a:lnTo>
                    <a:pt x="2985187" y="2161306"/>
                  </a:lnTo>
                  <a:lnTo>
                    <a:pt x="3007273" y="2168668"/>
                  </a:lnTo>
                  <a:lnTo>
                    <a:pt x="3027887" y="2178976"/>
                  </a:lnTo>
                  <a:lnTo>
                    <a:pt x="3045555" y="2190756"/>
                  </a:lnTo>
                  <a:lnTo>
                    <a:pt x="3064696" y="2202537"/>
                  </a:lnTo>
                  <a:lnTo>
                    <a:pt x="3080893" y="2214317"/>
                  </a:lnTo>
                  <a:lnTo>
                    <a:pt x="3097089" y="2229042"/>
                  </a:lnTo>
                  <a:lnTo>
                    <a:pt x="3110340" y="2243768"/>
                  </a:lnTo>
                  <a:lnTo>
                    <a:pt x="3123592" y="2258493"/>
                  </a:lnTo>
                  <a:lnTo>
                    <a:pt x="3132426" y="2274691"/>
                  </a:lnTo>
                  <a:lnTo>
                    <a:pt x="3142733" y="2293834"/>
                  </a:lnTo>
                  <a:lnTo>
                    <a:pt x="3150095" y="2311504"/>
                  </a:lnTo>
                  <a:lnTo>
                    <a:pt x="3158929" y="2329175"/>
                  </a:lnTo>
                  <a:lnTo>
                    <a:pt x="3163346" y="2348318"/>
                  </a:lnTo>
                  <a:lnTo>
                    <a:pt x="3163478" y="2349237"/>
                  </a:lnTo>
                  <a:lnTo>
                    <a:pt x="3501616" y="2349443"/>
                  </a:lnTo>
                  <a:lnTo>
                    <a:pt x="3504558" y="2349443"/>
                  </a:lnTo>
                  <a:lnTo>
                    <a:pt x="3529570" y="2349443"/>
                  </a:lnTo>
                  <a:lnTo>
                    <a:pt x="3557524" y="2347970"/>
                  </a:lnTo>
                  <a:lnTo>
                    <a:pt x="3591363" y="2343551"/>
                  </a:lnTo>
                  <a:lnTo>
                    <a:pt x="3628144" y="2334713"/>
                  </a:lnTo>
                  <a:lnTo>
                    <a:pt x="3650213" y="2328821"/>
                  </a:lnTo>
                  <a:lnTo>
                    <a:pt x="3669339" y="2322928"/>
                  </a:lnTo>
                  <a:lnTo>
                    <a:pt x="3688466" y="2312617"/>
                  </a:lnTo>
                  <a:lnTo>
                    <a:pt x="3709063" y="2302306"/>
                  </a:lnTo>
                  <a:lnTo>
                    <a:pt x="3728189" y="2289049"/>
                  </a:lnTo>
                  <a:lnTo>
                    <a:pt x="3745845" y="2275791"/>
                  </a:lnTo>
                  <a:lnTo>
                    <a:pt x="3764971" y="2258115"/>
                  </a:lnTo>
                  <a:lnTo>
                    <a:pt x="3778212" y="2238965"/>
                  </a:lnTo>
                  <a:lnTo>
                    <a:pt x="3791453" y="2218343"/>
                  </a:lnTo>
                  <a:lnTo>
                    <a:pt x="3801753" y="2194774"/>
                  </a:lnTo>
                  <a:lnTo>
                    <a:pt x="3810580" y="2169733"/>
                  </a:lnTo>
                  <a:lnTo>
                    <a:pt x="3816465" y="2143218"/>
                  </a:lnTo>
                  <a:lnTo>
                    <a:pt x="3819407" y="2115230"/>
                  </a:lnTo>
                  <a:lnTo>
                    <a:pt x="3820879" y="2084296"/>
                  </a:lnTo>
                  <a:lnTo>
                    <a:pt x="3820879" y="2036367"/>
                  </a:lnTo>
                  <a:lnTo>
                    <a:pt x="1866424" y="2036367"/>
                  </a:lnTo>
                  <a:lnTo>
                    <a:pt x="1866424" y="2041527"/>
                  </a:lnTo>
                  <a:lnTo>
                    <a:pt x="0" y="2041527"/>
                  </a:lnTo>
                  <a:lnTo>
                    <a:pt x="0" y="1922933"/>
                  </a:lnTo>
                  <a:lnTo>
                    <a:pt x="1081396" y="1922933"/>
                  </a:lnTo>
                  <a:lnTo>
                    <a:pt x="1081396" y="1912635"/>
                  </a:lnTo>
                  <a:lnTo>
                    <a:pt x="1349166" y="1912752"/>
                  </a:lnTo>
                  <a:lnTo>
                    <a:pt x="1349166" y="1912635"/>
                  </a:lnTo>
                  <a:lnTo>
                    <a:pt x="2793740" y="1912635"/>
                  </a:lnTo>
                  <a:lnTo>
                    <a:pt x="2809595" y="1911315"/>
                  </a:lnTo>
                  <a:lnTo>
                    <a:pt x="2827244" y="1909845"/>
                  </a:lnTo>
                  <a:lnTo>
                    <a:pt x="2850776" y="1905437"/>
                  </a:lnTo>
                  <a:lnTo>
                    <a:pt x="2877249" y="1896620"/>
                  </a:lnTo>
                  <a:lnTo>
                    <a:pt x="2905192" y="1884864"/>
                  </a:lnTo>
                  <a:lnTo>
                    <a:pt x="2919900" y="1877517"/>
                  </a:lnTo>
                  <a:lnTo>
                    <a:pt x="2934607" y="1868700"/>
                  </a:lnTo>
                  <a:lnTo>
                    <a:pt x="2947843" y="1859883"/>
                  </a:lnTo>
                  <a:lnTo>
                    <a:pt x="2962551" y="1848127"/>
                  </a:lnTo>
                  <a:lnTo>
                    <a:pt x="2980199" y="1827555"/>
                  </a:lnTo>
                  <a:lnTo>
                    <a:pt x="2994906" y="1806982"/>
                  </a:lnTo>
                  <a:lnTo>
                    <a:pt x="3008143" y="1784940"/>
                  </a:lnTo>
                  <a:lnTo>
                    <a:pt x="3019909" y="1758490"/>
                  </a:lnTo>
                  <a:lnTo>
                    <a:pt x="3027262" y="1730570"/>
                  </a:lnTo>
                  <a:lnTo>
                    <a:pt x="3034616" y="1701180"/>
                  </a:lnTo>
                  <a:lnTo>
                    <a:pt x="3037557" y="1668852"/>
                  </a:lnTo>
                  <a:lnTo>
                    <a:pt x="3039028" y="1635054"/>
                  </a:lnTo>
                  <a:lnTo>
                    <a:pt x="3039028" y="1600728"/>
                  </a:lnTo>
                  <a:lnTo>
                    <a:pt x="2755231" y="1600728"/>
                  </a:lnTo>
                  <a:lnTo>
                    <a:pt x="2752755" y="1612497"/>
                  </a:lnTo>
                  <a:lnTo>
                    <a:pt x="2742466" y="1637509"/>
                  </a:lnTo>
                  <a:lnTo>
                    <a:pt x="2730706" y="1661049"/>
                  </a:lnTo>
                  <a:lnTo>
                    <a:pt x="2716006" y="1684589"/>
                  </a:lnTo>
                  <a:lnTo>
                    <a:pt x="2699836" y="1705187"/>
                  </a:lnTo>
                  <a:lnTo>
                    <a:pt x="2680726" y="1725784"/>
                  </a:lnTo>
                  <a:lnTo>
                    <a:pt x="2661617" y="1741968"/>
                  </a:lnTo>
                  <a:lnTo>
                    <a:pt x="2639567" y="1756681"/>
                  </a:lnTo>
                  <a:lnTo>
                    <a:pt x="2618987" y="1769922"/>
                  </a:lnTo>
                  <a:lnTo>
                    <a:pt x="2598408" y="1780221"/>
                  </a:lnTo>
                  <a:lnTo>
                    <a:pt x="2574888" y="1790520"/>
                  </a:lnTo>
                  <a:lnTo>
                    <a:pt x="2554308" y="1796405"/>
                  </a:lnTo>
                  <a:lnTo>
                    <a:pt x="2532259" y="1803761"/>
                  </a:lnTo>
                  <a:lnTo>
                    <a:pt x="2511679" y="1808175"/>
                  </a:lnTo>
                  <a:lnTo>
                    <a:pt x="2473460" y="1817002"/>
                  </a:lnTo>
                  <a:lnTo>
                    <a:pt x="2442590" y="1819945"/>
                  </a:lnTo>
                  <a:lnTo>
                    <a:pt x="2411721" y="1821416"/>
                  </a:lnTo>
                  <a:lnTo>
                    <a:pt x="1075511" y="1821416"/>
                  </a:lnTo>
                  <a:lnTo>
                    <a:pt x="1075511" y="1819321"/>
                  </a:lnTo>
                  <a:lnTo>
                    <a:pt x="0" y="1819321"/>
                  </a:lnTo>
                  <a:lnTo>
                    <a:pt x="0" y="1700727"/>
                  </a:lnTo>
                  <a:lnTo>
                    <a:pt x="1075511" y="1700727"/>
                  </a:lnTo>
                  <a:lnTo>
                    <a:pt x="1075511" y="1696359"/>
                  </a:lnTo>
                  <a:lnTo>
                    <a:pt x="2411721" y="1694888"/>
                  </a:lnTo>
                  <a:lnTo>
                    <a:pt x="2422010" y="1694888"/>
                  </a:lnTo>
                  <a:lnTo>
                    <a:pt x="2449940" y="1690474"/>
                  </a:lnTo>
                  <a:lnTo>
                    <a:pt x="2467580" y="1687532"/>
                  </a:lnTo>
                  <a:lnTo>
                    <a:pt x="2486689" y="1683118"/>
                  </a:lnTo>
                  <a:lnTo>
                    <a:pt x="2508739" y="1677233"/>
                  </a:lnTo>
                  <a:lnTo>
                    <a:pt x="2529319" y="1669877"/>
                  </a:lnTo>
                  <a:lnTo>
                    <a:pt x="2551368" y="1658107"/>
                  </a:lnTo>
                  <a:lnTo>
                    <a:pt x="2573418" y="1644865"/>
                  </a:lnTo>
                  <a:lnTo>
                    <a:pt x="2589588" y="1630153"/>
                  </a:lnTo>
                  <a:lnTo>
                    <a:pt x="2602818" y="1613969"/>
                  </a:lnTo>
                  <a:lnTo>
                    <a:pt x="2610959" y="1600728"/>
                  </a:lnTo>
                  <a:lnTo>
                    <a:pt x="1054914" y="1600728"/>
                  </a:lnTo>
                  <a:lnTo>
                    <a:pt x="1056744" y="1589480"/>
                  </a:lnTo>
                  <a:lnTo>
                    <a:pt x="0" y="1589480"/>
                  </a:lnTo>
                  <a:lnTo>
                    <a:pt x="0" y="1470886"/>
                  </a:lnTo>
                  <a:lnTo>
                    <a:pt x="1866424" y="1470886"/>
                  </a:lnTo>
                  <a:lnTo>
                    <a:pt x="1866424" y="1473709"/>
                  </a:lnTo>
                  <a:lnTo>
                    <a:pt x="2626337" y="1473348"/>
                  </a:lnTo>
                  <a:lnTo>
                    <a:pt x="2626337" y="738570"/>
                  </a:lnTo>
                  <a:lnTo>
                    <a:pt x="2764515" y="738570"/>
                  </a:lnTo>
                  <a:lnTo>
                    <a:pt x="2764515" y="1473283"/>
                  </a:lnTo>
                  <a:lnTo>
                    <a:pt x="3039028" y="1473153"/>
                  </a:lnTo>
                  <a:lnTo>
                    <a:pt x="3039028" y="1136902"/>
                  </a:lnTo>
                  <a:lnTo>
                    <a:pt x="3039028" y="1125146"/>
                  </a:lnTo>
                  <a:lnTo>
                    <a:pt x="3039028" y="1107513"/>
                  </a:lnTo>
                  <a:lnTo>
                    <a:pt x="3041970" y="1084001"/>
                  </a:lnTo>
                  <a:lnTo>
                    <a:pt x="3049323" y="1054612"/>
                  </a:lnTo>
                  <a:lnTo>
                    <a:pt x="3053735" y="1038447"/>
                  </a:lnTo>
                  <a:lnTo>
                    <a:pt x="3059618" y="1022283"/>
                  </a:lnTo>
                  <a:lnTo>
                    <a:pt x="3066972" y="1004649"/>
                  </a:lnTo>
                  <a:lnTo>
                    <a:pt x="3074326" y="987016"/>
                  </a:lnTo>
                  <a:lnTo>
                    <a:pt x="3084621" y="969382"/>
                  </a:lnTo>
                  <a:lnTo>
                    <a:pt x="3097857" y="953218"/>
                  </a:lnTo>
                  <a:lnTo>
                    <a:pt x="3111094" y="935584"/>
                  </a:lnTo>
                  <a:lnTo>
                    <a:pt x="3125801" y="919420"/>
                  </a:lnTo>
                  <a:lnTo>
                    <a:pt x="3139037" y="907664"/>
                  </a:lnTo>
                  <a:lnTo>
                    <a:pt x="3150803" y="897378"/>
                  </a:lnTo>
                  <a:lnTo>
                    <a:pt x="3165510" y="885622"/>
                  </a:lnTo>
                  <a:lnTo>
                    <a:pt x="3178747" y="878275"/>
                  </a:lnTo>
                  <a:lnTo>
                    <a:pt x="3194925" y="867988"/>
                  </a:lnTo>
                  <a:lnTo>
                    <a:pt x="3209632" y="862110"/>
                  </a:lnTo>
                  <a:lnTo>
                    <a:pt x="3244930" y="847416"/>
                  </a:lnTo>
                  <a:lnTo>
                    <a:pt x="3280227" y="837129"/>
                  </a:lnTo>
                  <a:lnTo>
                    <a:pt x="3319937" y="831251"/>
                  </a:lnTo>
                  <a:lnTo>
                    <a:pt x="3359646" y="825374"/>
                  </a:lnTo>
                  <a:lnTo>
                    <a:pt x="3403768" y="823904"/>
                  </a:lnTo>
                  <a:lnTo>
                    <a:pt x="4527083" y="823904"/>
                  </a:lnTo>
                  <a:lnTo>
                    <a:pt x="4527083" y="384352"/>
                  </a:lnTo>
                  <a:lnTo>
                    <a:pt x="4527083" y="372571"/>
                  </a:lnTo>
                  <a:lnTo>
                    <a:pt x="4530025" y="351954"/>
                  </a:lnTo>
                  <a:lnTo>
                    <a:pt x="4534439" y="323975"/>
                  </a:lnTo>
                  <a:lnTo>
                    <a:pt x="4541796" y="291577"/>
                  </a:lnTo>
                  <a:lnTo>
                    <a:pt x="4547681" y="270960"/>
                  </a:lnTo>
                  <a:lnTo>
                    <a:pt x="4555037" y="251817"/>
                  </a:lnTo>
                  <a:lnTo>
                    <a:pt x="4563865" y="232673"/>
                  </a:lnTo>
                  <a:lnTo>
                    <a:pt x="4575635" y="213529"/>
                  </a:lnTo>
                  <a:lnTo>
                    <a:pt x="4585933" y="191440"/>
                  </a:lnTo>
                  <a:lnTo>
                    <a:pt x="4600646" y="172296"/>
                  </a:lnTo>
                  <a:lnTo>
                    <a:pt x="4619772" y="150206"/>
                  </a:lnTo>
                  <a:lnTo>
                    <a:pt x="4638899" y="131063"/>
                  </a:lnTo>
                  <a:lnTo>
                    <a:pt x="4655083" y="114864"/>
                  </a:lnTo>
                  <a:lnTo>
                    <a:pt x="4672738" y="100138"/>
                  </a:lnTo>
                  <a:lnTo>
                    <a:pt x="4691864" y="86884"/>
                  </a:lnTo>
                  <a:lnTo>
                    <a:pt x="4713933" y="73631"/>
                  </a:lnTo>
                  <a:lnTo>
                    <a:pt x="4734531" y="63322"/>
                  </a:lnTo>
                  <a:lnTo>
                    <a:pt x="4758071" y="51542"/>
                  </a:lnTo>
                  <a:lnTo>
                    <a:pt x="4780139" y="41233"/>
                  </a:lnTo>
                  <a:lnTo>
                    <a:pt x="4805151" y="33870"/>
                  </a:lnTo>
                  <a:lnTo>
                    <a:pt x="4831633" y="25034"/>
                  </a:lnTo>
                  <a:lnTo>
                    <a:pt x="4856645" y="19144"/>
                  </a:lnTo>
                  <a:lnTo>
                    <a:pt x="4884599" y="13254"/>
                  </a:lnTo>
                  <a:lnTo>
                    <a:pt x="4912553" y="8836"/>
                  </a:lnTo>
                  <a:lnTo>
                    <a:pt x="4941978" y="5891"/>
                  </a:lnTo>
                  <a:lnTo>
                    <a:pt x="4972874" y="1473"/>
                  </a:lnTo>
                  <a:close/>
                </a:path>
              </a:pathLst>
            </a:custGeom>
            <a:solidFill>
              <a:schemeClr val="bg1">
                <a:lumMod val="50000"/>
              </a:schemeClr>
            </a:solidFill>
            <a:ln>
              <a:noFill/>
            </a:ln>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en-US" sz="4800" b="1" i="0" u="none" strike="noStrike" kern="1200" cap="none" spc="0" normalizeH="0" baseline="0" noProof="0">
                <a:ln>
                  <a:noFill/>
                </a:ln>
                <a:solidFill>
                  <a:schemeClr val="tx1"/>
                </a:solidFill>
                <a:effectLst/>
                <a:uLnTx/>
                <a:uFillTx/>
                <a:latin typeface="Arial" panose="020B0604020202020204" pitchFamily="34" charset="0"/>
                <a:ea typeface="华文中宋" panose="02010600040101010101" pitchFamily="2" charset="-122"/>
                <a:cs typeface="+mn-cs"/>
              </a:endParaRPr>
            </a:p>
          </p:txBody>
        </p:sp>
        <p:grpSp>
          <p:nvGrpSpPr>
            <p:cNvPr id="113" name="组合 2"/>
            <p:cNvGrpSpPr/>
            <p:nvPr/>
          </p:nvGrpSpPr>
          <p:grpSpPr>
            <a:xfrm>
              <a:off x="4006215" y="2289175"/>
              <a:ext cx="765810" cy="715645"/>
              <a:chOff x="762000" y="3038475"/>
              <a:chExt cx="1019175" cy="942975"/>
            </a:xfrm>
          </p:grpSpPr>
          <p:sp>
            <p:nvSpPr>
              <p:cNvPr id="156" name="椭圆 3"/>
              <p:cNvSpPr/>
              <p:nvPr/>
            </p:nvSpPr>
            <p:spPr>
              <a:xfrm>
                <a:off x="762719" y="3038195"/>
                <a:ext cx="1019233" cy="942578"/>
              </a:xfrm>
              <a:prstGeom prst="ellipse">
                <a:avLst/>
              </a:prstGeom>
              <a:ln/>
            </p:spPr>
            <p:style>
              <a:lnRef idx="2">
                <a:schemeClr val="accent3"/>
              </a:lnRef>
              <a:fillRef idx="1">
                <a:schemeClr val="lt1"/>
              </a:fillRef>
              <a:effectRef idx="0">
                <a:schemeClr val="accent3"/>
              </a:effectRef>
              <a:fontRef idx="minor">
                <a:schemeClr val="dk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4800" b="1" i="0" u="none" strike="noStrike" kern="1200" cap="none" spc="0" normalizeH="0" baseline="0" noProof="0">
                  <a:ln>
                    <a:solidFill>
                      <a:schemeClr val="tx1"/>
                    </a:solidFill>
                  </a:ln>
                  <a:solidFill>
                    <a:schemeClr val="lt1"/>
                  </a:solidFill>
                  <a:effectLst/>
                  <a:uLnTx/>
                  <a:uFillTx/>
                  <a:latin typeface="+mn-lt"/>
                  <a:ea typeface="+mn-ea"/>
                  <a:cs typeface="+mn-cs"/>
                </a:endParaRPr>
              </a:p>
            </p:txBody>
          </p:sp>
          <p:pic>
            <p:nvPicPr>
              <p:cNvPr id="157" name="Picture 2" descr="http://p4.so.qhmsg.com/bdr/_240_/t01e9d1016f0579f9d9.jpg"/>
              <p:cNvPicPr>
                <a:picLocks noChangeAspect="1"/>
              </p:cNvPicPr>
              <p:nvPr/>
            </p:nvPicPr>
            <p:blipFill>
              <a:blip r:embed="rId3" cstate="print"/>
              <a:srcRect l="12833" t="25069" r="14163" b="28680"/>
              <a:stretch>
                <a:fillRect/>
              </a:stretch>
            </p:blipFill>
            <p:spPr>
              <a:xfrm>
                <a:off x="838200" y="3360487"/>
                <a:ext cx="885825" cy="316163"/>
              </a:xfrm>
              <a:prstGeom prst="rect">
                <a:avLst/>
              </a:prstGeom>
              <a:noFill/>
              <a:ln w="9525">
                <a:noFill/>
              </a:ln>
            </p:spPr>
          </p:pic>
        </p:grpSp>
        <p:grpSp>
          <p:nvGrpSpPr>
            <p:cNvPr id="114" name="组合 5"/>
            <p:cNvGrpSpPr/>
            <p:nvPr/>
          </p:nvGrpSpPr>
          <p:grpSpPr>
            <a:xfrm>
              <a:off x="4968875" y="2309495"/>
              <a:ext cx="765810" cy="715645"/>
              <a:chOff x="4048125" y="3190875"/>
              <a:chExt cx="1019175" cy="942975"/>
            </a:xfrm>
          </p:grpSpPr>
          <p:sp>
            <p:nvSpPr>
              <p:cNvPr id="154" name="椭圆 153"/>
              <p:cNvSpPr/>
              <p:nvPr/>
            </p:nvSpPr>
            <p:spPr>
              <a:xfrm>
                <a:off x="4047325" y="3190143"/>
                <a:ext cx="1019233" cy="944329"/>
              </a:xfrm>
              <a:prstGeom prst="ellipse">
                <a:avLst/>
              </a:prstGeom>
              <a:ln/>
            </p:spPr>
            <p:style>
              <a:lnRef idx="2">
                <a:schemeClr val="accent3"/>
              </a:lnRef>
              <a:fillRef idx="1">
                <a:schemeClr val="lt1"/>
              </a:fillRef>
              <a:effectRef idx="0">
                <a:schemeClr val="accent3"/>
              </a:effectRef>
              <a:fontRef idx="minor">
                <a:schemeClr val="dk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4800" b="1" i="0" u="none" strike="noStrike" kern="1200" cap="none" spc="0" normalizeH="0" baseline="0" noProof="0">
                  <a:ln>
                    <a:solidFill>
                      <a:schemeClr val="tx1"/>
                    </a:solidFill>
                  </a:ln>
                  <a:solidFill>
                    <a:schemeClr val="lt1"/>
                  </a:solidFill>
                  <a:effectLst/>
                  <a:uLnTx/>
                  <a:uFillTx/>
                  <a:latin typeface="+mn-lt"/>
                  <a:ea typeface="+mn-ea"/>
                  <a:cs typeface="+mn-cs"/>
                </a:endParaRPr>
              </a:p>
            </p:txBody>
          </p:sp>
          <p:pic>
            <p:nvPicPr>
              <p:cNvPr id="155" name="Picture 4" descr="http://img.downza.xzstatic.com/android/yingyong/yybf-577/2016-04-11/c6d16c63ea83bf4bfda2bb6944137a8d.png"/>
              <p:cNvPicPr>
                <a:picLocks noChangeAspect="1"/>
              </p:cNvPicPr>
              <p:nvPr/>
            </p:nvPicPr>
            <p:blipFill>
              <a:blip r:embed="rId4" cstate="print"/>
              <a:srcRect l="1431" t="2083" r="2473" b="2605"/>
              <a:stretch>
                <a:fillRect/>
              </a:stretch>
            </p:blipFill>
            <p:spPr>
              <a:xfrm>
                <a:off x="4229099" y="3348618"/>
                <a:ext cx="657225" cy="651882"/>
              </a:xfrm>
              <a:prstGeom prst="rect">
                <a:avLst/>
              </a:prstGeom>
              <a:noFill/>
              <a:ln w="9525">
                <a:noFill/>
              </a:ln>
            </p:spPr>
          </p:pic>
        </p:grpSp>
        <p:grpSp>
          <p:nvGrpSpPr>
            <p:cNvPr id="115" name="组合 8"/>
            <p:cNvGrpSpPr/>
            <p:nvPr/>
          </p:nvGrpSpPr>
          <p:grpSpPr>
            <a:xfrm>
              <a:off x="1448692" y="1643056"/>
              <a:ext cx="765854" cy="715345"/>
              <a:chOff x="1047750" y="4010539"/>
              <a:chExt cx="1019233" cy="942578"/>
            </a:xfrm>
          </p:grpSpPr>
          <p:sp>
            <p:nvSpPr>
              <p:cNvPr id="152" name="椭圆 9"/>
              <p:cNvSpPr/>
              <p:nvPr/>
            </p:nvSpPr>
            <p:spPr>
              <a:xfrm>
                <a:off x="1047750" y="4010539"/>
                <a:ext cx="1019233" cy="942578"/>
              </a:xfrm>
              <a:prstGeom prst="ellipse">
                <a:avLst/>
              </a:prstGeom>
              <a:ln/>
            </p:spPr>
            <p:style>
              <a:lnRef idx="2">
                <a:schemeClr val="accent3"/>
              </a:lnRef>
              <a:fillRef idx="1">
                <a:schemeClr val="lt1"/>
              </a:fillRef>
              <a:effectRef idx="0">
                <a:schemeClr val="accent3"/>
              </a:effectRef>
              <a:fontRef idx="minor">
                <a:schemeClr val="dk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4800" b="1" i="0" u="none" strike="noStrike" kern="1200" cap="none" spc="0" normalizeH="0" baseline="0" noProof="0">
                  <a:ln>
                    <a:solidFill>
                      <a:schemeClr val="tx1"/>
                    </a:solidFill>
                  </a:ln>
                  <a:solidFill>
                    <a:schemeClr val="lt1"/>
                  </a:solidFill>
                  <a:effectLst/>
                  <a:uLnTx/>
                  <a:uFillTx/>
                  <a:latin typeface="+mn-lt"/>
                  <a:ea typeface="+mn-ea"/>
                  <a:cs typeface="+mn-cs"/>
                </a:endParaRPr>
              </a:p>
            </p:txBody>
          </p:sp>
          <p:pic>
            <p:nvPicPr>
              <p:cNvPr id="153" name="Picture 6" descr="http://images.cnitblog.com/news/157064/201307/29212757-e28e564f71774b5d9831f51122a18228.jpg"/>
              <p:cNvPicPr>
                <a:picLocks noChangeAspect="1"/>
              </p:cNvPicPr>
              <p:nvPr/>
            </p:nvPicPr>
            <p:blipFill>
              <a:blip r:embed="rId5" cstate="print"/>
              <a:srcRect l="13417" t="12032" r="14833" b="6406"/>
              <a:stretch>
                <a:fillRect/>
              </a:stretch>
            </p:blipFill>
            <p:spPr>
              <a:xfrm>
                <a:off x="1200149" y="4136835"/>
                <a:ext cx="714375" cy="649657"/>
              </a:xfrm>
              <a:prstGeom prst="rect">
                <a:avLst/>
              </a:prstGeom>
              <a:noFill/>
              <a:ln w="9525">
                <a:noFill/>
              </a:ln>
            </p:spPr>
          </p:pic>
        </p:grpSp>
        <p:grpSp>
          <p:nvGrpSpPr>
            <p:cNvPr id="116" name="组合 11"/>
            <p:cNvGrpSpPr/>
            <p:nvPr/>
          </p:nvGrpSpPr>
          <p:grpSpPr>
            <a:xfrm>
              <a:off x="1000100" y="2427609"/>
              <a:ext cx="765810" cy="715645"/>
              <a:chOff x="2619375" y="4210049"/>
              <a:chExt cx="1008000" cy="1008000"/>
            </a:xfrm>
          </p:grpSpPr>
          <p:sp>
            <p:nvSpPr>
              <p:cNvPr id="150" name="椭圆 12"/>
              <p:cNvSpPr/>
              <p:nvPr/>
            </p:nvSpPr>
            <p:spPr>
              <a:xfrm>
                <a:off x="2618891" y="4209307"/>
                <a:ext cx="1008057" cy="1009448"/>
              </a:xfrm>
              <a:prstGeom prst="ellipse">
                <a:avLst/>
              </a:prstGeom>
              <a:ln/>
            </p:spPr>
            <p:style>
              <a:lnRef idx="2">
                <a:schemeClr val="accent3"/>
              </a:lnRef>
              <a:fillRef idx="1">
                <a:schemeClr val="lt1"/>
              </a:fillRef>
              <a:effectRef idx="0">
                <a:schemeClr val="accent3"/>
              </a:effectRef>
              <a:fontRef idx="minor">
                <a:schemeClr val="dk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4800" b="1" i="0" u="none" strike="noStrike" kern="1200" cap="none" spc="0" normalizeH="0" baseline="0" noProof="0">
                  <a:ln>
                    <a:solidFill>
                      <a:schemeClr val="tx1"/>
                    </a:solidFill>
                  </a:ln>
                  <a:solidFill>
                    <a:schemeClr val="lt1"/>
                  </a:solidFill>
                  <a:effectLst/>
                  <a:uLnTx/>
                  <a:uFillTx/>
                  <a:latin typeface="+mn-lt"/>
                  <a:ea typeface="+mn-ea"/>
                  <a:cs typeface="+mn-cs"/>
                </a:endParaRPr>
              </a:p>
            </p:txBody>
          </p:sp>
          <p:pic>
            <p:nvPicPr>
              <p:cNvPr id="151" name="Picture 8" descr="http://photo.hanyu.iciba.com/upload/chinesewiki/C/A/CA6N.jpg"/>
              <p:cNvPicPr>
                <a:picLocks noChangeAspect="1"/>
              </p:cNvPicPr>
              <p:nvPr/>
            </p:nvPicPr>
            <p:blipFill>
              <a:blip r:embed="rId6" cstate="print"/>
              <a:srcRect l="9718" t="26962" r="9279" b="21114"/>
              <a:stretch>
                <a:fillRect/>
              </a:stretch>
            </p:blipFill>
            <p:spPr>
              <a:xfrm>
                <a:off x="2695575" y="4609789"/>
                <a:ext cx="894382" cy="314636"/>
              </a:xfrm>
              <a:prstGeom prst="rect">
                <a:avLst/>
              </a:prstGeom>
              <a:noFill/>
              <a:ln w="9525">
                <a:noFill/>
              </a:ln>
            </p:spPr>
          </p:pic>
        </p:grpSp>
        <p:sp>
          <p:nvSpPr>
            <p:cNvPr id="117" name="椭圆 116"/>
            <p:cNvSpPr/>
            <p:nvPr/>
          </p:nvSpPr>
          <p:spPr>
            <a:xfrm>
              <a:off x="2371651" y="1815906"/>
              <a:ext cx="765853" cy="715343"/>
            </a:xfrm>
            <a:prstGeom prst="ellipse">
              <a:avLst/>
            </a:prstGeom>
            <a:ln/>
          </p:spPr>
          <p:style>
            <a:lnRef idx="2">
              <a:schemeClr val="accent3"/>
            </a:lnRef>
            <a:fillRef idx="1">
              <a:schemeClr val="lt1"/>
            </a:fillRef>
            <a:effectRef idx="0">
              <a:schemeClr val="accent3"/>
            </a:effectRef>
            <a:fontRef idx="minor">
              <a:schemeClr val="dk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4800" b="1" i="0" u="none" strike="noStrike" kern="1200" cap="none" spc="0" normalizeH="0" baseline="0" noProof="0">
                <a:ln>
                  <a:solidFill>
                    <a:schemeClr val="tx1"/>
                  </a:solidFill>
                </a:ln>
                <a:solidFill>
                  <a:schemeClr val="lt1"/>
                </a:solidFill>
                <a:effectLst/>
                <a:uLnTx/>
                <a:uFillTx/>
                <a:latin typeface="+mn-lt"/>
                <a:ea typeface="+mn-ea"/>
                <a:cs typeface="+mn-cs"/>
              </a:endParaRPr>
            </a:p>
          </p:txBody>
        </p:sp>
        <p:grpSp>
          <p:nvGrpSpPr>
            <p:cNvPr id="118" name="组合 17"/>
            <p:cNvGrpSpPr/>
            <p:nvPr/>
          </p:nvGrpSpPr>
          <p:grpSpPr>
            <a:xfrm>
              <a:off x="2409354" y="2071683"/>
              <a:ext cx="821762" cy="1358583"/>
              <a:chOff x="2678554" y="4276003"/>
              <a:chExt cx="1081648" cy="1913591"/>
            </a:xfrm>
          </p:grpSpPr>
          <p:sp>
            <p:nvSpPr>
              <p:cNvPr id="148" name="椭圆 18"/>
              <p:cNvSpPr/>
              <p:nvPr/>
            </p:nvSpPr>
            <p:spPr>
              <a:xfrm>
                <a:off x="2752145" y="5182019"/>
                <a:ext cx="1008057" cy="1007575"/>
              </a:xfrm>
              <a:prstGeom prst="ellipse">
                <a:avLst/>
              </a:prstGeom>
              <a:ln/>
            </p:spPr>
            <p:style>
              <a:lnRef idx="2">
                <a:schemeClr val="accent3"/>
              </a:lnRef>
              <a:fillRef idx="1">
                <a:schemeClr val="lt1"/>
              </a:fillRef>
              <a:effectRef idx="0">
                <a:schemeClr val="accent3"/>
              </a:effectRef>
              <a:fontRef idx="minor">
                <a:schemeClr val="dk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4800" b="1" i="0" u="none" strike="noStrike" kern="1200" cap="none" spc="0" normalizeH="0" baseline="0" noProof="0">
                  <a:ln>
                    <a:solidFill>
                      <a:schemeClr val="tx1"/>
                    </a:solidFill>
                  </a:ln>
                  <a:solidFill>
                    <a:schemeClr val="lt1"/>
                  </a:solidFill>
                  <a:effectLst/>
                  <a:uLnTx/>
                  <a:uFillTx/>
                  <a:latin typeface="+mn-lt"/>
                  <a:ea typeface="+mn-ea"/>
                  <a:cs typeface="+mn-cs"/>
                </a:endParaRPr>
              </a:p>
            </p:txBody>
          </p:sp>
          <p:pic>
            <p:nvPicPr>
              <p:cNvPr id="149" name="Picture 12" descr="http://img4.cache.netease.com/tech/2010/5/7/201005071619465c4e5.jpg"/>
              <p:cNvPicPr>
                <a:picLocks noChangeAspect="1"/>
              </p:cNvPicPr>
              <p:nvPr/>
            </p:nvPicPr>
            <p:blipFill>
              <a:blip r:embed="rId7" cstate="print"/>
              <a:srcRect l="1134" t="26358" b="26274"/>
              <a:stretch>
                <a:fillRect/>
              </a:stretch>
            </p:blipFill>
            <p:spPr>
              <a:xfrm>
                <a:off x="2678554" y="4276003"/>
                <a:ext cx="871950" cy="333375"/>
              </a:xfrm>
              <a:prstGeom prst="rect">
                <a:avLst/>
              </a:prstGeom>
              <a:noFill/>
              <a:ln w="9525">
                <a:noFill/>
              </a:ln>
            </p:spPr>
          </p:pic>
        </p:grpSp>
        <p:sp>
          <p:nvSpPr>
            <p:cNvPr id="119" name="椭圆 118"/>
            <p:cNvSpPr/>
            <p:nvPr/>
          </p:nvSpPr>
          <p:spPr>
            <a:xfrm>
              <a:off x="1596726" y="3141364"/>
              <a:ext cx="765853" cy="715343"/>
            </a:xfrm>
            <a:prstGeom prst="ellipse">
              <a:avLst/>
            </a:prstGeom>
            <a:ln/>
          </p:spPr>
          <p:style>
            <a:lnRef idx="2">
              <a:schemeClr val="accent3"/>
            </a:lnRef>
            <a:fillRef idx="1">
              <a:schemeClr val="lt1"/>
            </a:fillRef>
            <a:effectRef idx="0">
              <a:schemeClr val="accent3"/>
            </a:effectRef>
            <a:fontRef idx="minor">
              <a:schemeClr val="dk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4800" b="1" i="0" u="none" strike="noStrike" kern="1200" cap="none" spc="0" normalizeH="0" baseline="0" noProof="0">
                <a:ln>
                  <a:solidFill>
                    <a:schemeClr val="tx1"/>
                  </a:solidFill>
                </a:ln>
                <a:solidFill>
                  <a:schemeClr val="lt1"/>
                </a:solidFill>
                <a:effectLst/>
                <a:uLnTx/>
                <a:uFillTx/>
                <a:latin typeface="+mn-lt"/>
                <a:ea typeface="+mn-ea"/>
                <a:cs typeface="+mn-cs"/>
              </a:endParaRPr>
            </a:p>
          </p:txBody>
        </p:sp>
        <p:grpSp>
          <p:nvGrpSpPr>
            <p:cNvPr id="120" name="组合 23"/>
            <p:cNvGrpSpPr/>
            <p:nvPr/>
          </p:nvGrpSpPr>
          <p:grpSpPr>
            <a:xfrm>
              <a:off x="3688080" y="3398520"/>
              <a:ext cx="765810" cy="715645"/>
              <a:chOff x="3371850" y="4476749"/>
              <a:chExt cx="1008000" cy="1008000"/>
            </a:xfrm>
          </p:grpSpPr>
          <p:sp>
            <p:nvSpPr>
              <p:cNvPr id="146" name="椭圆 145"/>
              <p:cNvSpPr/>
              <p:nvPr/>
            </p:nvSpPr>
            <p:spPr>
              <a:xfrm>
                <a:off x="3371637" y="4476278"/>
                <a:ext cx="1008057" cy="1007575"/>
              </a:xfrm>
              <a:prstGeom prst="ellipse">
                <a:avLst/>
              </a:prstGeom>
              <a:ln/>
            </p:spPr>
            <p:style>
              <a:lnRef idx="2">
                <a:schemeClr val="accent3"/>
              </a:lnRef>
              <a:fillRef idx="1">
                <a:schemeClr val="lt1"/>
              </a:fillRef>
              <a:effectRef idx="0">
                <a:schemeClr val="accent3"/>
              </a:effectRef>
              <a:fontRef idx="minor">
                <a:schemeClr val="dk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4800" b="1" i="0" u="none" strike="noStrike" kern="1200" cap="none" spc="0" normalizeH="0" baseline="0" noProof="0">
                  <a:ln>
                    <a:solidFill>
                      <a:schemeClr val="tx1"/>
                    </a:solidFill>
                  </a:ln>
                  <a:solidFill>
                    <a:schemeClr val="lt1"/>
                  </a:solidFill>
                  <a:effectLst/>
                  <a:uLnTx/>
                  <a:uFillTx/>
                  <a:latin typeface="+mn-lt"/>
                  <a:ea typeface="+mn-ea"/>
                  <a:cs typeface="+mn-cs"/>
                </a:endParaRPr>
              </a:p>
            </p:txBody>
          </p:sp>
          <p:pic>
            <p:nvPicPr>
              <p:cNvPr id="147" name="Picture 18" descr="http://g2.ykimg.com/0130391F455451EB11EEFF1B591F9534909760-6F9A-93C3-C7D0-9F58E011F6F2"/>
              <p:cNvPicPr>
                <a:picLocks noChangeAspect="1"/>
              </p:cNvPicPr>
              <p:nvPr/>
            </p:nvPicPr>
            <p:blipFill>
              <a:blip r:embed="rId8" cstate="print"/>
              <a:srcRect t="22849" b="23924"/>
              <a:stretch>
                <a:fillRect/>
              </a:stretch>
            </p:blipFill>
            <p:spPr>
              <a:xfrm>
                <a:off x="3448050" y="4771257"/>
                <a:ext cx="860424" cy="457968"/>
              </a:xfrm>
              <a:prstGeom prst="rect">
                <a:avLst/>
              </a:prstGeom>
              <a:noFill/>
              <a:ln w="9525">
                <a:noFill/>
              </a:ln>
            </p:spPr>
          </p:pic>
        </p:grpSp>
        <p:sp>
          <p:nvSpPr>
            <p:cNvPr id="121" name="椭圆 120"/>
            <p:cNvSpPr/>
            <p:nvPr/>
          </p:nvSpPr>
          <p:spPr>
            <a:xfrm>
              <a:off x="5952971" y="2810173"/>
              <a:ext cx="765853" cy="715343"/>
            </a:xfrm>
            <a:prstGeom prst="ellipse">
              <a:avLst/>
            </a:prstGeom>
            <a:ln/>
          </p:spPr>
          <p:style>
            <a:lnRef idx="2">
              <a:schemeClr val="accent3"/>
            </a:lnRef>
            <a:fillRef idx="1">
              <a:schemeClr val="lt1"/>
            </a:fillRef>
            <a:effectRef idx="0">
              <a:schemeClr val="accent3"/>
            </a:effectRef>
            <a:fontRef idx="minor">
              <a:schemeClr val="dk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4800" b="1" i="0" u="none" strike="noStrike" kern="1200" cap="none" spc="0" normalizeH="0" baseline="0" noProof="0">
                <a:ln>
                  <a:solidFill>
                    <a:schemeClr val="tx1"/>
                  </a:solidFill>
                </a:ln>
                <a:solidFill>
                  <a:schemeClr val="lt1"/>
                </a:solidFill>
                <a:effectLst/>
                <a:uLnTx/>
                <a:uFillTx/>
                <a:latin typeface="+mn-lt"/>
                <a:ea typeface="+mn-ea"/>
                <a:cs typeface="+mn-cs"/>
              </a:endParaRPr>
            </a:p>
          </p:txBody>
        </p:sp>
        <p:grpSp>
          <p:nvGrpSpPr>
            <p:cNvPr id="122" name="组合 29"/>
            <p:cNvGrpSpPr/>
            <p:nvPr/>
          </p:nvGrpSpPr>
          <p:grpSpPr>
            <a:xfrm>
              <a:off x="6379210" y="3675380"/>
              <a:ext cx="765810" cy="715645"/>
              <a:chOff x="7839075" y="4629149"/>
              <a:chExt cx="1008000" cy="1008000"/>
            </a:xfrm>
          </p:grpSpPr>
          <p:sp>
            <p:nvSpPr>
              <p:cNvPr id="144" name="椭圆 143"/>
              <p:cNvSpPr/>
              <p:nvPr/>
            </p:nvSpPr>
            <p:spPr>
              <a:xfrm>
                <a:off x="7839515" y="4629574"/>
                <a:ext cx="1008057" cy="1007575"/>
              </a:xfrm>
              <a:prstGeom prst="ellipse">
                <a:avLst/>
              </a:prstGeom>
              <a:ln/>
            </p:spPr>
            <p:style>
              <a:lnRef idx="2">
                <a:schemeClr val="accent3"/>
              </a:lnRef>
              <a:fillRef idx="1">
                <a:schemeClr val="lt1"/>
              </a:fillRef>
              <a:effectRef idx="0">
                <a:schemeClr val="accent3"/>
              </a:effectRef>
              <a:fontRef idx="minor">
                <a:schemeClr val="dk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4800" b="1" i="0" u="none" strike="noStrike" kern="1200" cap="none" spc="0" normalizeH="0" baseline="0" noProof="0">
                  <a:ln>
                    <a:solidFill>
                      <a:schemeClr val="tx1"/>
                    </a:solidFill>
                  </a:ln>
                  <a:solidFill>
                    <a:schemeClr val="lt1"/>
                  </a:solidFill>
                  <a:effectLst/>
                  <a:uLnTx/>
                  <a:uFillTx/>
                  <a:latin typeface="+mn-lt"/>
                  <a:ea typeface="+mn-ea"/>
                  <a:cs typeface="+mn-cs"/>
                </a:endParaRPr>
              </a:p>
            </p:txBody>
          </p:sp>
          <p:pic>
            <p:nvPicPr>
              <p:cNvPr id="145" name="Picture 22" descr="http://resweb.cnliveimg.com/cnlive/main_v1/images/1/logo1.jpg"/>
              <p:cNvPicPr>
                <a:picLocks noChangeAspect="1"/>
              </p:cNvPicPr>
              <p:nvPr/>
            </p:nvPicPr>
            <p:blipFill>
              <a:blip r:embed="rId9" cstate="print"/>
              <a:srcRect l="14510" t="16667" r="13725" b="17084"/>
              <a:stretch>
                <a:fillRect/>
              </a:stretch>
            </p:blipFill>
            <p:spPr>
              <a:xfrm>
                <a:off x="7917431" y="4972050"/>
                <a:ext cx="855093" cy="371475"/>
              </a:xfrm>
              <a:prstGeom prst="rect">
                <a:avLst/>
              </a:prstGeom>
              <a:noFill/>
              <a:ln w="9525">
                <a:noFill/>
              </a:ln>
            </p:spPr>
          </p:pic>
        </p:grpSp>
        <p:grpSp>
          <p:nvGrpSpPr>
            <p:cNvPr id="123" name="组合 32"/>
            <p:cNvGrpSpPr/>
            <p:nvPr/>
          </p:nvGrpSpPr>
          <p:grpSpPr>
            <a:xfrm>
              <a:off x="7413625" y="2323465"/>
              <a:ext cx="765810" cy="715645"/>
              <a:chOff x="8620125" y="3695699"/>
              <a:chExt cx="1008000" cy="1008000"/>
            </a:xfrm>
          </p:grpSpPr>
          <p:sp>
            <p:nvSpPr>
              <p:cNvPr id="142" name="椭圆 141"/>
              <p:cNvSpPr/>
              <p:nvPr/>
            </p:nvSpPr>
            <p:spPr>
              <a:xfrm>
                <a:off x="8620068" y="3696467"/>
                <a:ext cx="1008057" cy="1007575"/>
              </a:xfrm>
              <a:prstGeom prst="ellipse">
                <a:avLst/>
              </a:prstGeom>
              <a:ln/>
            </p:spPr>
            <p:style>
              <a:lnRef idx="2">
                <a:schemeClr val="accent3"/>
              </a:lnRef>
              <a:fillRef idx="1">
                <a:schemeClr val="lt1"/>
              </a:fillRef>
              <a:effectRef idx="0">
                <a:schemeClr val="accent3"/>
              </a:effectRef>
              <a:fontRef idx="minor">
                <a:schemeClr val="dk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4800" b="1" i="0" u="none" strike="noStrike" kern="1200" cap="none" spc="0" normalizeH="0" baseline="0" noProof="0">
                  <a:ln>
                    <a:solidFill>
                      <a:schemeClr val="tx1"/>
                    </a:solidFill>
                  </a:ln>
                  <a:solidFill>
                    <a:schemeClr val="lt1"/>
                  </a:solidFill>
                  <a:effectLst/>
                  <a:uLnTx/>
                  <a:uFillTx/>
                  <a:latin typeface="+mn-lt"/>
                  <a:ea typeface="+mn-ea"/>
                  <a:cs typeface="+mn-cs"/>
                </a:endParaRPr>
              </a:p>
            </p:txBody>
          </p:sp>
          <p:pic>
            <p:nvPicPr>
              <p:cNvPr id="143" name="Picture 24" descr="http://image14.m1905.cn/uploadfile/2016/0104/20160104084841585582.jpg"/>
              <p:cNvPicPr>
                <a:picLocks noChangeAspect="1"/>
              </p:cNvPicPr>
              <p:nvPr/>
            </p:nvPicPr>
            <p:blipFill>
              <a:blip r:embed="rId10" cstate="print"/>
              <a:srcRect l="21211" r="27879"/>
              <a:stretch>
                <a:fillRect/>
              </a:stretch>
            </p:blipFill>
            <p:spPr>
              <a:xfrm>
                <a:off x="8813165" y="3886200"/>
                <a:ext cx="626110" cy="670832"/>
              </a:xfrm>
              <a:prstGeom prst="rect">
                <a:avLst/>
              </a:prstGeom>
              <a:noFill/>
              <a:ln w="9525">
                <a:noFill/>
              </a:ln>
            </p:spPr>
          </p:pic>
        </p:grpSp>
        <p:grpSp>
          <p:nvGrpSpPr>
            <p:cNvPr id="124" name="组合 35"/>
            <p:cNvGrpSpPr/>
            <p:nvPr/>
          </p:nvGrpSpPr>
          <p:grpSpPr>
            <a:xfrm>
              <a:off x="7182485" y="3154680"/>
              <a:ext cx="765810" cy="715645"/>
              <a:chOff x="8048625" y="4219574"/>
              <a:chExt cx="1008000" cy="1008000"/>
            </a:xfrm>
          </p:grpSpPr>
          <p:sp>
            <p:nvSpPr>
              <p:cNvPr id="140" name="椭圆 139"/>
              <p:cNvSpPr/>
              <p:nvPr/>
            </p:nvSpPr>
            <p:spPr>
              <a:xfrm>
                <a:off x="8048850" y="4219279"/>
                <a:ext cx="1008057" cy="1007575"/>
              </a:xfrm>
              <a:prstGeom prst="ellipse">
                <a:avLst/>
              </a:prstGeom>
              <a:ln/>
            </p:spPr>
            <p:style>
              <a:lnRef idx="2">
                <a:schemeClr val="accent3"/>
              </a:lnRef>
              <a:fillRef idx="1">
                <a:schemeClr val="lt1"/>
              </a:fillRef>
              <a:effectRef idx="0">
                <a:schemeClr val="accent3"/>
              </a:effectRef>
              <a:fontRef idx="minor">
                <a:schemeClr val="dk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4800" b="1" i="0" u="none" strike="noStrike" kern="1200" cap="none" spc="0" normalizeH="0" baseline="0" noProof="0">
                  <a:ln>
                    <a:solidFill>
                      <a:schemeClr val="tx1"/>
                    </a:solidFill>
                  </a:ln>
                  <a:solidFill>
                    <a:schemeClr val="lt1"/>
                  </a:solidFill>
                  <a:effectLst/>
                  <a:uLnTx/>
                  <a:uFillTx/>
                  <a:latin typeface="+mn-lt"/>
                  <a:ea typeface="+mn-ea"/>
                  <a:cs typeface="+mn-cs"/>
                </a:endParaRPr>
              </a:p>
            </p:txBody>
          </p:sp>
          <p:pic>
            <p:nvPicPr>
              <p:cNvPr id="141" name="Picture 26" descr="http://img.lenovomm.com/s3/img/icon/app/app-img-lestore/4948-2016-01-04084118-1451896878226.png"/>
              <p:cNvPicPr>
                <a:picLocks noChangeAspect="1"/>
              </p:cNvPicPr>
              <p:nvPr/>
            </p:nvPicPr>
            <p:blipFill>
              <a:blip r:embed="rId11" cstate="print"/>
              <a:stretch>
                <a:fillRect/>
              </a:stretch>
            </p:blipFill>
            <p:spPr>
              <a:xfrm>
                <a:off x="8229599" y="4406899"/>
                <a:ext cx="657225" cy="657225"/>
              </a:xfrm>
              <a:prstGeom prst="rect">
                <a:avLst/>
              </a:prstGeom>
              <a:noFill/>
              <a:ln w="9525">
                <a:noFill/>
              </a:ln>
            </p:spPr>
          </p:pic>
        </p:grpSp>
        <p:grpSp>
          <p:nvGrpSpPr>
            <p:cNvPr id="125" name="组合 38"/>
            <p:cNvGrpSpPr/>
            <p:nvPr/>
          </p:nvGrpSpPr>
          <p:grpSpPr>
            <a:xfrm>
              <a:off x="4078605" y="1207770"/>
              <a:ext cx="765810" cy="715645"/>
              <a:chOff x="7515225" y="1914524"/>
              <a:chExt cx="1008000" cy="1008000"/>
            </a:xfrm>
          </p:grpSpPr>
          <p:sp>
            <p:nvSpPr>
              <p:cNvPr id="138" name="椭圆 137"/>
              <p:cNvSpPr/>
              <p:nvPr/>
            </p:nvSpPr>
            <p:spPr>
              <a:xfrm>
                <a:off x="7515192" y="1913750"/>
                <a:ext cx="1008057" cy="1009449"/>
              </a:xfrm>
              <a:prstGeom prst="ellipse">
                <a:avLst/>
              </a:prstGeom>
              <a:ln/>
            </p:spPr>
            <p:style>
              <a:lnRef idx="2">
                <a:schemeClr val="accent3"/>
              </a:lnRef>
              <a:fillRef idx="1">
                <a:schemeClr val="lt1"/>
              </a:fillRef>
              <a:effectRef idx="0">
                <a:schemeClr val="accent3"/>
              </a:effectRef>
              <a:fontRef idx="minor">
                <a:schemeClr val="dk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4800" b="1" i="0" u="none" strike="noStrike" kern="1200" cap="none" spc="0" normalizeH="0" baseline="0" noProof="0">
                  <a:ln>
                    <a:solidFill>
                      <a:schemeClr val="tx1"/>
                    </a:solidFill>
                  </a:ln>
                  <a:solidFill>
                    <a:schemeClr val="lt1"/>
                  </a:solidFill>
                  <a:effectLst/>
                  <a:uLnTx/>
                  <a:uFillTx/>
                  <a:latin typeface="+mn-lt"/>
                  <a:ea typeface="+mn-ea"/>
                  <a:cs typeface="+mn-cs"/>
                </a:endParaRPr>
              </a:p>
            </p:txBody>
          </p:sp>
          <p:pic>
            <p:nvPicPr>
              <p:cNvPr id="139" name="Picture 28" descr="http://www.pppoo.com/blog/upload/cntv_logo.gif"/>
              <p:cNvPicPr>
                <a:picLocks noChangeAspect="1"/>
              </p:cNvPicPr>
              <p:nvPr/>
            </p:nvPicPr>
            <p:blipFill>
              <a:blip r:embed="rId12" cstate="print"/>
              <a:stretch>
                <a:fillRect/>
              </a:stretch>
            </p:blipFill>
            <p:spPr>
              <a:xfrm>
                <a:off x="7636543" y="2181225"/>
                <a:ext cx="769961" cy="476250"/>
              </a:xfrm>
              <a:prstGeom prst="rect">
                <a:avLst/>
              </a:prstGeom>
              <a:noFill/>
              <a:ln w="9525">
                <a:noFill/>
              </a:ln>
            </p:spPr>
          </p:pic>
        </p:grpSp>
        <p:grpSp>
          <p:nvGrpSpPr>
            <p:cNvPr id="126" name="组合 46"/>
            <p:cNvGrpSpPr/>
            <p:nvPr/>
          </p:nvGrpSpPr>
          <p:grpSpPr>
            <a:xfrm>
              <a:off x="7298055" y="1464310"/>
              <a:ext cx="765810" cy="715645"/>
              <a:chOff x="10153650" y="1771649"/>
              <a:chExt cx="1008000" cy="1008000"/>
            </a:xfrm>
          </p:grpSpPr>
          <p:sp>
            <p:nvSpPr>
              <p:cNvPr id="136" name="椭圆 135"/>
              <p:cNvSpPr/>
              <p:nvPr/>
            </p:nvSpPr>
            <p:spPr>
              <a:xfrm>
                <a:off x="10153734" y="1772252"/>
                <a:ext cx="1008057" cy="1007575"/>
              </a:xfrm>
              <a:prstGeom prst="ellipse">
                <a:avLst/>
              </a:prstGeom>
              <a:ln/>
            </p:spPr>
            <p:style>
              <a:lnRef idx="2">
                <a:schemeClr val="accent3"/>
              </a:lnRef>
              <a:fillRef idx="1">
                <a:schemeClr val="lt1"/>
              </a:fillRef>
              <a:effectRef idx="0">
                <a:schemeClr val="accent3"/>
              </a:effectRef>
              <a:fontRef idx="minor">
                <a:schemeClr val="dk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4800" b="1" i="0" u="none" strike="noStrike" kern="1200" cap="none" spc="0" normalizeH="0" baseline="0" noProof="0">
                  <a:ln>
                    <a:solidFill>
                      <a:schemeClr val="tx1"/>
                    </a:solidFill>
                  </a:ln>
                  <a:solidFill>
                    <a:schemeClr val="lt1"/>
                  </a:solidFill>
                  <a:effectLst/>
                  <a:uLnTx/>
                  <a:uFillTx/>
                  <a:latin typeface="+mn-lt"/>
                  <a:ea typeface="+mn-ea"/>
                  <a:cs typeface="+mn-cs"/>
                </a:endParaRPr>
              </a:p>
            </p:txBody>
          </p:sp>
          <p:pic>
            <p:nvPicPr>
              <p:cNvPr id="137" name="Picture 2" descr="http://www.northvideo.cn/templets/default/images/index_03.png"/>
              <p:cNvPicPr>
                <a:picLocks noChangeAspect="1"/>
              </p:cNvPicPr>
              <p:nvPr/>
            </p:nvPicPr>
            <p:blipFill>
              <a:blip r:embed="rId13" cstate="print"/>
              <a:srcRect r="30476"/>
              <a:stretch>
                <a:fillRect/>
              </a:stretch>
            </p:blipFill>
            <p:spPr>
              <a:xfrm>
                <a:off x="10229849" y="2122890"/>
                <a:ext cx="847725" cy="352735"/>
              </a:xfrm>
              <a:prstGeom prst="rect">
                <a:avLst/>
              </a:prstGeom>
              <a:noFill/>
              <a:ln w="9525">
                <a:noFill/>
              </a:ln>
            </p:spPr>
          </p:pic>
        </p:grpSp>
        <p:grpSp>
          <p:nvGrpSpPr>
            <p:cNvPr id="127" name="组合 49"/>
            <p:cNvGrpSpPr/>
            <p:nvPr/>
          </p:nvGrpSpPr>
          <p:grpSpPr>
            <a:xfrm>
              <a:off x="6697345" y="781685"/>
              <a:ext cx="765810" cy="715645"/>
              <a:chOff x="9363075" y="809624"/>
              <a:chExt cx="1008000" cy="1008000"/>
            </a:xfrm>
          </p:grpSpPr>
          <p:sp>
            <p:nvSpPr>
              <p:cNvPr id="134" name="椭圆 133"/>
              <p:cNvSpPr/>
              <p:nvPr/>
            </p:nvSpPr>
            <p:spPr>
              <a:xfrm>
                <a:off x="9362688" y="809624"/>
                <a:ext cx="1008057" cy="1007575"/>
              </a:xfrm>
              <a:prstGeom prst="ellipse">
                <a:avLst/>
              </a:prstGeom>
              <a:ln/>
            </p:spPr>
            <p:style>
              <a:lnRef idx="2">
                <a:schemeClr val="accent3"/>
              </a:lnRef>
              <a:fillRef idx="1">
                <a:schemeClr val="lt1"/>
              </a:fillRef>
              <a:effectRef idx="0">
                <a:schemeClr val="accent3"/>
              </a:effectRef>
              <a:fontRef idx="minor">
                <a:schemeClr val="dk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4800" b="1" i="0" u="none" strike="noStrike" kern="1200" cap="none" spc="0" normalizeH="0" baseline="0" noProof="0">
                  <a:ln>
                    <a:solidFill>
                      <a:schemeClr val="tx1"/>
                    </a:solidFill>
                  </a:ln>
                  <a:solidFill>
                    <a:schemeClr val="lt1"/>
                  </a:solidFill>
                  <a:effectLst/>
                  <a:uLnTx/>
                  <a:uFillTx/>
                  <a:latin typeface="+mn-lt"/>
                  <a:ea typeface="+mn-ea"/>
                  <a:cs typeface="+mn-cs"/>
                </a:endParaRPr>
              </a:p>
            </p:txBody>
          </p:sp>
          <p:pic>
            <p:nvPicPr>
              <p:cNvPr id="135" name="Picture 4" descr="http://p0.so.qhmsg.com/t01eddf692fd23fd1ea.jpg"/>
              <p:cNvPicPr>
                <a:picLocks noChangeAspect="1"/>
              </p:cNvPicPr>
              <p:nvPr/>
            </p:nvPicPr>
            <p:blipFill>
              <a:blip r:embed="rId14" cstate="print"/>
              <a:srcRect l="12250" t="44664" r="13655" b="29021"/>
              <a:stretch>
                <a:fillRect/>
              </a:stretch>
            </p:blipFill>
            <p:spPr>
              <a:xfrm>
                <a:off x="9429750" y="1229189"/>
                <a:ext cx="857250" cy="209085"/>
              </a:xfrm>
              <a:prstGeom prst="rect">
                <a:avLst/>
              </a:prstGeom>
              <a:noFill/>
              <a:ln w="9525">
                <a:noFill/>
              </a:ln>
            </p:spPr>
          </p:pic>
        </p:grpSp>
        <p:grpSp>
          <p:nvGrpSpPr>
            <p:cNvPr id="128" name="组合 52"/>
            <p:cNvGrpSpPr/>
            <p:nvPr/>
          </p:nvGrpSpPr>
          <p:grpSpPr>
            <a:xfrm>
              <a:off x="6364605" y="1714500"/>
              <a:ext cx="765810" cy="715645"/>
              <a:chOff x="8715375" y="2019299"/>
              <a:chExt cx="1008000" cy="1008000"/>
            </a:xfrm>
          </p:grpSpPr>
          <p:sp>
            <p:nvSpPr>
              <p:cNvPr id="132" name="椭圆 131"/>
              <p:cNvSpPr/>
              <p:nvPr/>
            </p:nvSpPr>
            <p:spPr>
              <a:xfrm>
                <a:off x="8715613" y="2019567"/>
                <a:ext cx="1008057" cy="1007575"/>
              </a:xfrm>
              <a:prstGeom prst="ellipse">
                <a:avLst/>
              </a:prstGeom>
              <a:ln/>
            </p:spPr>
            <p:style>
              <a:lnRef idx="2">
                <a:schemeClr val="accent3"/>
              </a:lnRef>
              <a:fillRef idx="1">
                <a:schemeClr val="lt1"/>
              </a:fillRef>
              <a:effectRef idx="0">
                <a:schemeClr val="accent3"/>
              </a:effectRef>
              <a:fontRef idx="minor">
                <a:schemeClr val="dk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4800" b="1" i="0" u="none" strike="noStrike" kern="1200" cap="none" spc="0" normalizeH="0" baseline="0" noProof="0">
                  <a:ln>
                    <a:solidFill>
                      <a:schemeClr val="tx1"/>
                    </a:solidFill>
                  </a:ln>
                  <a:solidFill>
                    <a:schemeClr val="lt1"/>
                  </a:solidFill>
                  <a:effectLst/>
                  <a:uLnTx/>
                  <a:uFillTx/>
                  <a:latin typeface="+mn-lt"/>
                  <a:ea typeface="+mn-ea"/>
                  <a:cs typeface="+mn-cs"/>
                </a:endParaRPr>
              </a:p>
            </p:txBody>
          </p:sp>
          <p:pic>
            <p:nvPicPr>
              <p:cNvPr id="133" name="Picture 6" descr="http://c11.eoemarket.com/upload/apps/2013/0301/119873/screenshots/b9f37bbc-50e2-4fc9-c006-94283b184316.png"/>
              <p:cNvPicPr>
                <a:picLocks noChangeAspect="1"/>
              </p:cNvPicPr>
              <p:nvPr/>
            </p:nvPicPr>
            <p:blipFill>
              <a:blip r:embed="rId15" cstate="print"/>
              <a:srcRect l="21806" t="26875" r="21736" b="44875"/>
              <a:stretch>
                <a:fillRect/>
              </a:stretch>
            </p:blipFill>
            <p:spPr>
              <a:xfrm>
                <a:off x="8877300" y="2245931"/>
                <a:ext cx="676233" cy="563943"/>
              </a:xfrm>
              <a:prstGeom prst="rect">
                <a:avLst/>
              </a:prstGeom>
              <a:noFill/>
              <a:ln w="9525">
                <a:noFill/>
              </a:ln>
            </p:spPr>
          </p:pic>
        </p:grpSp>
        <p:pic>
          <p:nvPicPr>
            <p:cNvPr id="129" name="Picture 20" descr="http://www.wondertek.com.cn/image/logo-header.png"/>
            <p:cNvPicPr>
              <a:picLocks noChangeAspect="1"/>
            </p:cNvPicPr>
            <p:nvPr/>
          </p:nvPicPr>
          <p:blipFill>
            <a:blip r:embed="rId16" cstate="print"/>
            <a:stretch>
              <a:fillRect/>
            </a:stretch>
          </p:blipFill>
          <p:spPr>
            <a:xfrm>
              <a:off x="1643042" y="3429006"/>
              <a:ext cx="675402" cy="193556"/>
            </a:xfrm>
            <a:prstGeom prst="rect">
              <a:avLst/>
            </a:prstGeom>
            <a:noFill/>
            <a:ln w="9525">
              <a:noFill/>
            </a:ln>
          </p:spPr>
        </p:pic>
        <p:pic>
          <p:nvPicPr>
            <p:cNvPr id="130" name="Picture 5" descr="C:\Users\dell\Desktop\微信图片_20180626141035.png"/>
            <p:cNvPicPr>
              <a:picLocks noChangeAspect="1" noChangeArrowheads="1"/>
            </p:cNvPicPr>
            <p:nvPr/>
          </p:nvPicPr>
          <p:blipFill>
            <a:blip r:embed="rId17" cstate="print"/>
            <a:srcRect l="12903" t="3811" r="9707" b="14661"/>
            <a:stretch>
              <a:fillRect/>
            </a:stretch>
          </p:blipFill>
          <p:spPr bwMode="auto">
            <a:xfrm>
              <a:off x="6084168" y="2941973"/>
              <a:ext cx="527241" cy="432000"/>
            </a:xfrm>
            <a:prstGeom prst="rect">
              <a:avLst/>
            </a:prstGeom>
            <a:noFill/>
          </p:spPr>
        </p:pic>
        <p:pic>
          <p:nvPicPr>
            <p:cNvPr id="131" name="Picture 6"/>
            <p:cNvPicPr>
              <a:picLocks noChangeAspect="1" noChangeArrowheads="1"/>
            </p:cNvPicPr>
            <p:nvPr/>
          </p:nvPicPr>
          <p:blipFill>
            <a:blip r:embed="rId18" cstate="print"/>
            <a:srcRect/>
            <a:stretch>
              <a:fillRect/>
            </a:stretch>
          </p:blipFill>
          <p:spPr bwMode="auto">
            <a:xfrm>
              <a:off x="2643174" y="2857502"/>
              <a:ext cx="500066" cy="500066"/>
            </a:xfrm>
            <a:prstGeom prst="rect">
              <a:avLst/>
            </a:prstGeom>
            <a:noFill/>
            <a:ln w="9525">
              <a:noFill/>
              <a:miter lim="800000"/>
              <a:headEnd/>
              <a:tailEnd/>
            </a:ln>
            <a:effectLst/>
          </p:spPr>
        </p:pic>
      </p:grpSp>
    </p:spTree>
    <p:extLst>
      <p:ext uri="{BB962C8B-B14F-4D97-AF65-F5344CB8AC3E}">
        <p14:creationId xmlns:p14="http://schemas.microsoft.com/office/powerpoint/2010/main" val="570385600"/>
      </p:ext>
    </p:extLst>
  </p:cSld>
  <p:clrMapOvr>
    <a:masterClrMapping/>
  </p:clrMapOvr>
  <p:transition spd="slow">
    <p:wipe dir="u"/>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495921" y="818188"/>
            <a:ext cx="2203871" cy="384460"/>
          </a:xfrm>
          <a:prstGeom prst="rect">
            <a:avLst/>
          </a:prstGeom>
          <a:solidFill>
            <a:srgbClr val="0070C0"/>
          </a:solidFill>
          <a:ln>
            <a:noFill/>
          </a:ln>
        </p:spPr>
        <p:txBody>
          <a:bodyPr wrap="square" lIns="106423" tIns="53211" rIns="106423" bIns="53211" anchor="ctr">
            <a:spAutoFit/>
          </a:bodyPr>
          <a:lstStyle/>
          <a:p>
            <a:pPr>
              <a:defRPr/>
            </a:pPr>
            <a:r>
              <a:rPr lang="ja-JP" altLang="en-US" b="1" dirty="0" smtClean="0">
                <a:solidFill>
                  <a:prstClr val="white"/>
                </a:solidFill>
                <a:latin typeface="微软雅黑" panose="020B0503020204020204" pitchFamily="34" charset="-122"/>
                <a:ea typeface="微软雅黑" panose="020B0503020204020204" pitchFamily="34" charset="-122"/>
              </a:rPr>
              <a:t>金融科学技術産業</a:t>
            </a:r>
            <a:endParaRPr lang="zh-CN" altLang="en-US" b="1" dirty="0">
              <a:solidFill>
                <a:prstClr val="white"/>
              </a:solidFill>
              <a:latin typeface="微软雅黑" panose="020B0503020204020204" pitchFamily="34" charset="-122"/>
              <a:ea typeface="微软雅黑" panose="020B0503020204020204" pitchFamily="34" charset="-122"/>
            </a:endParaRPr>
          </a:p>
        </p:txBody>
      </p:sp>
      <p:sp>
        <p:nvSpPr>
          <p:cNvPr id="17" name="TextBox 16"/>
          <p:cNvSpPr txBox="1"/>
          <p:nvPr/>
        </p:nvSpPr>
        <p:spPr>
          <a:xfrm>
            <a:off x="1" y="819138"/>
            <a:ext cx="452043" cy="384460"/>
          </a:xfrm>
          <a:prstGeom prst="rect">
            <a:avLst/>
          </a:prstGeom>
          <a:solidFill>
            <a:schemeClr val="bg1">
              <a:lumMod val="75000"/>
            </a:schemeClr>
          </a:solidFill>
          <a:ln>
            <a:noFill/>
          </a:ln>
        </p:spPr>
        <p:txBody>
          <a:bodyPr wrap="square" lIns="106423" tIns="53211" rIns="106423" bIns="53211" rtlCol="0" anchor="ctr">
            <a:spAutoFit/>
          </a:bodyPr>
          <a:lstStyle/>
          <a:p>
            <a:pPr algn="ctr"/>
            <a:endParaRPr lang="zh-CN" altLang="en-US" dirty="0">
              <a:solidFill>
                <a:prstClr val="white"/>
              </a:solidFill>
              <a:latin typeface="微软雅黑" panose="020B0503020204020204" pitchFamily="34" charset="-122"/>
              <a:ea typeface="微软雅黑" panose="020B0503020204020204" pitchFamily="34" charset="-122"/>
            </a:endParaRPr>
          </a:p>
        </p:txBody>
      </p:sp>
      <p:sp>
        <p:nvSpPr>
          <p:cNvPr id="18" name="标题 17"/>
          <p:cNvSpPr>
            <a:spLocks noGrp="1"/>
          </p:cNvSpPr>
          <p:nvPr>
            <p:ph type="title"/>
          </p:nvPr>
        </p:nvSpPr>
        <p:spPr/>
        <p:txBody>
          <a:bodyPr/>
          <a:lstStyle/>
          <a:p>
            <a:r>
              <a:rPr lang="ja-JP" altLang="en-US" dirty="0"/>
              <a:t>上海</a:t>
            </a:r>
            <a:r>
              <a:rPr lang="en-US" altLang="zh-CN" dirty="0"/>
              <a:t>·</a:t>
            </a:r>
            <a:r>
              <a:rPr lang="zh-CN" altLang="en-US" dirty="0">
                <a:solidFill>
                  <a:srgbClr val="FF0000"/>
                </a:solidFill>
              </a:rPr>
              <a:t>浦</a:t>
            </a:r>
            <a:r>
              <a:rPr lang="ja-JP" altLang="en-US" dirty="0">
                <a:solidFill>
                  <a:srgbClr val="FF0000"/>
                </a:solidFill>
              </a:rPr>
              <a:t>東</a:t>
            </a:r>
            <a:r>
              <a:rPr lang="zh-CN" altLang="en-US" dirty="0"/>
              <a:t>  </a:t>
            </a:r>
            <a:r>
              <a:rPr lang="ja-JP" altLang="en-US" dirty="0"/>
              <a:t>優勢産業</a:t>
            </a:r>
            <a:endParaRPr lang="zh-CN" altLang="en-US" dirty="0"/>
          </a:p>
        </p:txBody>
      </p:sp>
      <p:grpSp>
        <p:nvGrpSpPr>
          <p:cNvPr id="53" name="组合 52"/>
          <p:cNvGrpSpPr/>
          <p:nvPr/>
        </p:nvGrpSpPr>
        <p:grpSpPr>
          <a:xfrm>
            <a:off x="914400" y="1337035"/>
            <a:ext cx="7315200" cy="3430441"/>
            <a:chOff x="170" y="3952"/>
            <a:chExt cx="14215" cy="6666"/>
          </a:xfrm>
        </p:grpSpPr>
        <p:pic>
          <p:nvPicPr>
            <p:cNvPr id="54" name="图片 7"/>
            <p:cNvPicPr>
              <a:picLocks noChangeAspect="1"/>
            </p:cNvPicPr>
            <p:nvPr/>
          </p:nvPicPr>
          <p:blipFill>
            <a:blip r:embed="rId3" cstate="print"/>
            <a:srcRect t="10956"/>
            <a:stretch>
              <a:fillRect/>
            </a:stretch>
          </p:blipFill>
          <p:spPr>
            <a:xfrm>
              <a:off x="2665" y="3952"/>
              <a:ext cx="2885" cy="1072"/>
            </a:xfrm>
            <a:prstGeom prst="rect">
              <a:avLst/>
            </a:prstGeom>
            <a:noFill/>
            <a:ln w="9525">
              <a:noFill/>
            </a:ln>
          </p:spPr>
        </p:pic>
        <p:pic>
          <p:nvPicPr>
            <p:cNvPr id="55" name="图片 8"/>
            <p:cNvPicPr>
              <a:picLocks noChangeAspect="1"/>
            </p:cNvPicPr>
            <p:nvPr/>
          </p:nvPicPr>
          <p:blipFill>
            <a:blip r:embed="rId4" cstate="print"/>
            <a:srcRect t="20601" b="26900"/>
            <a:stretch>
              <a:fillRect/>
            </a:stretch>
          </p:blipFill>
          <p:spPr>
            <a:xfrm>
              <a:off x="170" y="5372"/>
              <a:ext cx="10033" cy="5246"/>
            </a:xfrm>
            <a:prstGeom prst="rect">
              <a:avLst/>
            </a:prstGeom>
            <a:noFill/>
            <a:ln w="9525">
              <a:noFill/>
            </a:ln>
          </p:spPr>
        </p:pic>
        <p:pic>
          <p:nvPicPr>
            <p:cNvPr id="56" name="图片 9"/>
            <p:cNvPicPr>
              <a:picLocks noChangeAspect="1"/>
            </p:cNvPicPr>
            <p:nvPr/>
          </p:nvPicPr>
          <p:blipFill>
            <a:blip r:embed="rId5" cstate="print"/>
            <a:srcRect b="27063"/>
            <a:stretch>
              <a:fillRect/>
            </a:stretch>
          </p:blipFill>
          <p:spPr>
            <a:xfrm>
              <a:off x="283" y="3952"/>
              <a:ext cx="2157" cy="1085"/>
            </a:xfrm>
            <a:prstGeom prst="rect">
              <a:avLst/>
            </a:prstGeom>
            <a:noFill/>
            <a:ln w="9525">
              <a:noFill/>
            </a:ln>
          </p:spPr>
        </p:pic>
        <p:pic>
          <p:nvPicPr>
            <p:cNvPr id="57" name="图片 11"/>
            <p:cNvPicPr>
              <a:picLocks noChangeAspect="1"/>
            </p:cNvPicPr>
            <p:nvPr/>
          </p:nvPicPr>
          <p:blipFill>
            <a:blip r:embed="rId6" cstate="print"/>
            <a:srcRect t="250" r="67203" b="-2"/>
            <a:stretch>
              <a:fillRect/>
            </a:stretch>
          </p:blipFill>
          <p:spPr>
            <a:xfrm>
              <a:off x="5840" y="4112"/>
              <a:ext cx="2268" cy="735"/>
            </a:xfrm>
            <a:prstGeom prst="rect">
              <a:avLst/>
            </a:prstGeom>
            <a:noFill/>
            <a:ln w="9525">
              <a:noFill/>
            </a:ln>
          </p:spPr>
        </p:pic>
        <p:pic>
          <p:nvPicPr>
            <p:cNvPr id="58" name="图片 12"/>
            <p:cNvPicPr>
              <a:picLocks noChangeAspect="1"/>
            </p:cNvPicPr>
            <p:nvPr/>
          </p:nvPicPr>
          <p:blipFill>
            <a:blip r:embed="rId7" cstate="print"/>
            <a:srcRect l="55763" t="33385" r="4852" b="35461"/>
            <a:stretch>
              <a:fillRect/>
            </a:stretch>
          </p:blipFill>
          <p:spPr>
            <a:xfrm>
              <a:off x="8375" y="3952"/>
              <a:ext cx="2680" cy="980"/>
            </a:xfrm>
            <a:prstGeom prst="rect">
              <a:avLst/>
            </a:prstGeom>
            <a:noFill/>
            <a:ln w="9525">
              <a:noFill/>
            </a:ln>
          </p:spPr>
        </p:pic>
        <p:pic>
          <p:nvPicPr>
            <p:cNvPr id="59" name="图片 13"/>
            <p:cNvPicPr>
              <a:picLocks noChangeAspect="1"/>
            </p:cNvPicPr>
            <p:nvPr/>
          </p:nvPicPr>
          <p:blipFill>
            <a:blip r:embed="rId8" cstate="print"/>
            <a:srcRect l="4636" t="27316" r="4636" b="29839"/>
            <a:stretch>
              <a:fillRect/>
            </a:stretch>
          </p:blipFill>
          <p:spPr>
            <a:xfrm>
              <a:off x="11510" y="7213"/>
              <a:ext cx="1990" cy="940"/>
            </a:xfrm>
            <a:prstGeom prst="rect">
              <a:avLst/>
            </a:prstGeom>
            <a:noFill/>
            <a:ln w="9525">
              <a:noFill/>
            </a:ln>
          </p:spPr>
        </p:pic>
        <p:grpSp>
          <p:nvGrpSpPr>
            <p:cNvPr id="60" name="组合 17"/>
            <p:cNvGrpSpPr/>
            <p:nvPr/>
          </p:nvGrpSpPr>
          <p:grpSpPr>
            <a:xfrm>
              <a:off x="11793" y="5333"/>
              <a:ext cx="1709" cy="2088"/>
              <a:chOff x="6261477" y="5517233"/>
              <a:chExt cx="1084648" cy="1325491"/>
            </a:xfrm>
          </p:grpSpPr>
          <p:pic>
            <p:nvPicPr>
              <p:cNvPr id="65" name="图片 14"/>
              <p:cNvPicPr>
                <a:picLocks noChangeAspect="1"/>
              </p:cNvPicPr>
              <p:nvPr/>
            </p:nvPicPr>
            <p:blipFill>
              <a:blip r:embed="rId9" cstate="print"/>
              <a:srcRect l="2592" t="6377" r="5229" b="-16711"/>
              <a:stretch>
                <a:fillRect/>
              </a:stretch>
            </p:blipFill>
            <p:spPr>
              <a:xfrm>
                <a:off x="6323226" y="5517233"/>
                <a:ext cx="806182" cy="1152128"/>
              </a:xfrm>
              <a:prstGeom prst="rect">
                <a:avLst/>
              </a:prstGeom>
              <a:noFill/>
              <a:ln w="9525">
                <a:noFill/>
              </a:ln>
            </p:spPr>
          </p:pic>
          <p:sp>
            <p:nvSpPr>
              <p:cNvPr id="66" name="文本框 15"/>
              <p:cNvSpPr txBox="1"/>
              <p:nvPr/>
            </p:nvSpPr>
            <p:spPr>
              <a:xfrm>
                <a:off x="6261477" y="6274659"/>
                <a:ext cx="1084648" cy="568065"/>
              </a:xfrm>
              <a:prstGeom prst="rect">
                <a:avLst/>
              </a:prstGeom>
              <a:noFill/>
              <a:ln w="9525">
                <a:noFill/>
              </a:ln>
            </p:spPr>
            <p:txBody>
              <a:bodyPr wrap="square">
                <a:spAutoFit/>
              </a:bodyPr>
              <a:lstStyle/>
              <a:p>
                <a:r>
                  <a:rPr lang="zh-CN" altLang="en-US" sz="1200" dirty="0">
                    <a:latin typeface="微软雅黑" panose="020B0503020204020204" charset="-122"/>
                    <a:ea typeface="微软雅黑" panose="020B0503020204020204" charset="-122"/>
                  </a:rPr>
                  <a:t>艾般科技</a:t>
                </a:r>
              </a:p>
            </p:txBody>
          </p:sp>
        </p:grpSp>
        <p:sp>
          <p:nvSpPr>
            <p:cNvPr id="61" name="矩形 60"/>
            <p:cNvSpPr/>
            <p:nvPr/>
          </p:nvSpPr>
          <p:spPr>
            <a:xfrm>
              <a:off x="8885" y="8575"/>
              <a:ext cx="5500" cy="775"/>
            </a:xfrm>
            <a:prstGeom prst="rect">
              <a:avLst/>
            </a:prstGeom>
          </p:spPr>
          <p:txBody>
            <a:bodyPr>
              <a:spAutoFit/>
            </a:bodyP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cs typeface="+mn-cs"/>
                </a:rPr>
                <a:t>中新金科股份有限公司</a:t>
              </a:r>
            </a:p>
          </p:txBody>
        </p:sp>
        <p:pic>
          <p:nvPicPr>
            <p:cNvPr id="62" name="图片 19"/>
            <p:cNvPicPr>
              <a:picLocks noChangeAspect="1"/>
            </p:cNvPicPr>
            <p:nvPr/>
          </p:nvPicPr>
          <p:blipFill>
            <a:blip r:embed="rId10" cstate="print"/>
            <a:stretch>
              <a:fillRect/>
            </a:stretch>
          </p:blipFill>
          <p:spPr>
            <a:xfrm>
              <a:off x="10738" y="9713"/>
              <a:ext cx="3235" cy="487"/>
            </a:xfrm>
            <a:prstGeom prst="rect">
              <a:avLst/>
            </a:prstGeom>
            <a:solidFill>
              <a:srgbClr val="3366FF"/>
            </a:solidFill>
            <a:ln w="9525">
              <a:noFill/>
            </a:ln>
          </p:spPr>
        </p:pic>
        <p:pic>
          <p:nvPicPr>
            <p:cNvPr id="63" name="图片 20"/>
            <p:cNvPicPr>
              <a:picLocks noChangeAspect="1"/>
            </p:cNvPicPr>
            <p:nvPr/>
          </p:nvPicPr>
          <p:blipFill>
            <a:blip r:embed="rId11" cstate="print"/>
            <a:srcRect r="3932" b="17830"/>
            <a:stretch>
              <a:fillRect/>
            </a:stretch>
          </p:blipFill>
          <p:spPr>
            <a:xfrm>
              <a:off x="8788" y="9533"/>
              <a:ext cx="1700" cy="852"/>
            </a:xfrm>
            <a:prstGeom prst="rect">
              <a:avLst/>
            </a:prstGeom>
            <a:noFill/>
            <a:ln w="9525">
              <a:noFill/>
            </a:ln>
          </p:spPr>
        </p:pic>
        <p:pic>
          <p:nvPicPr>
            <p:cNvPr id="64" name="图片 21"/>
            <p:cNvPicPr>
              <a:picLocks noChangeAspect="1"/>
            </p:cNvPicPr>
            <p:nvPr/>
          </p:nvPicPr>
          <p:blipFill>
            <a:blip r:embed="rId12" cstate="print"/>
            <a:stretch>
              <a:fillRect/>
            </a:stretch>
          </p:blipFill>
          <p:spPr>
            <a:xfrm>
              <a:off x="11265" y="3952"/>
              <a:ext cx="2478" cy="1001"/>
            </a:xfrm>
            <a:prstGeom prst="rect">
              <a:avLst/>
            </a:prstGeom>
            <a:noFill/>
            <a:ln w="9525">
              <a:noFill/>
            </a:ln>
          </p:spPr>
        </p:pic>
      </p:grpSp>
    </p:spTree>
    <p:extLst>
      <p:ext uri="{BB962C8B-B14F-4D97-AF65-F5344CB8AC3E}">
        <p14:creationId xmlns:p14="http://schemas.microsoft.com/office/powerpoint/2010/main" val="570385600"/>
      </p:ext>
    </p:extLst>
  </p:cSld>
  <p:clrMapOvr>
    <a:masterClrMapping/>
  </p:clrMapOvr>
  <p:transition spd="slow">
    <p:wipe dir="u"/>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495921" y="818188"/>
            <a:ext cx="2779935" cy="384460"/>
          </a:xfrm>
          <a:prstGeom prst="rect">
            <a:avLst/>
          </a:prstGeom>
          <a:solidFill>
            <a:srgbClr val="0070C0"/>
          </a:solidFill>
          <a:ln>
            <a:noFill/>
          </a:ln>
        </p:spPr>
        <p:txBody>
          <a:bodyPr wrap="square" lIns="106423" tIns="53211" rIns="106423" bIns="53211" anchor="ctr">
            <a:spAutoFit/>
          </a:bodyPr>
          <a:lstStyle/>
          <a:p>
            <a:pPr>
              <a:defRPr/>
            </a:pPr>
            <a:r>
              <a:rPr lang="ja-JP" altLang="en-US" b="1" dirty="0" smtClean="0">
                <a:solidFill>
                  <a:prstClr val="white"/>
                </a:solidFill>
                <a:latin typeface="微软雅黑" panose="020B0503020204020204" pitchFamily="34" charset="-122"/>
                <a:ea typeface="微软雅黑" panose="020B0503020204020204" pitchFamily="34" charset="-122"/>
              </a:rPr>
              <a:t>インテリジェント製造業</a:t>
            </a:r>
            <a:endParaRPr lang="zh-CN" altLang="en-US" b="1" dirty="0">
              <a:solidFill>
                <a:prstClr val="white"/>
              </a:solidFill>
              <a:latin typeface="微软雅黑" panose="020B0503020204020204" pitchFamily="34" charset="-122"/>
              <a:ea typeface="微软雅黑" panose="020B0503020204020204" pitchFamily="34" charset="-122"/>
            </a:endParaRPr>
          </a:p>
        </p:txBody>
      </p:sp>
      <p:sp>
        <p:nvSpPr>
          <p:cNvPr id="17" name="TextBox 16"/>
          <p:cNvSpPr txBox="1"/>
          <p:nvPr/>
        </p:nvSpPr>
        <p:spPr>
          <a:xfrm>
            <a:off x="1" y="819138"/>
            <a:ext cx="452043" cy="384460"/>
          </a:xfrm>
          <a:prstGeom prst="rect">
            <a:avLst/>
          </a:prstGeom>
          <a:solidFill>
            <a:schemeClr val="bg1">
              <a:lumMod val="75000"/>
            </a:schemeClr>
          </a:solidFill>
          <a:ln>
            <a:noFill/>
          </a:ln>
        </p:spPr>
        <p:txBody>
          <a:bodyPr wrap="square" lIns="106423" tIns="53211" rIns="106423" bIns="53211" rtlCol="0" anchor="ctr">
            <a:spAutoFit/>
          </a:bodyPr>
          <a:lstStyle/>
          <a:p>
            <a:pPr algn="ctr"/>
            <a:endParaRPr lang="zh-CN" altLang="en-US" dirty="0">
              <a:solidFill>
                <a:prstClr val="white"/>
              </a:solidFill>
              <a:latin typeface="微软雅黑" panose="020B0503020204020204" pitchFamily="34" charset="-122"/>
              <a:ea typeface="微软雅黑" panose="020B0503020204020204" pitchFamily="34" charset="-122"/>
            </a:endParaRPr>
          </a:p>
        </p:txBody>
      </p:sp>
      <p:sp>
        <p:nvSpPr>
          <p:cNvPr id="18" name="标题 17"/>
          <p:cNvSpPr>
            <a:spLocks noGrp="1"/>
          </p:cNvSpPr>
          <p:nvPr>
            <p:ph type="title"/>
          </p:nvPr>
        </p:nvSpPr>
        <p:spPr/>
        <p:txBody>
          <a:bodyPr/>
          <a:lstStyle/>
          <a:p>
            <a:r>
              <a:rPr lang="ja-JP" altLang="en-US" dirty="0"/>
              <a:t>上海</a:t>
            </a:r>
            <a:r>
              <a:rPr lang="en-US" altLang="zh-CN" dirty="0" smtClean="0"/>
              <a:t>·</a:t>
            </a:r>
            <a:r>
              <a:rPr lang="zh-CN" altLang="en-US" dirty="0" smtClean="0">
                <a:solidFill>
                  <a:srgbClr val="FF0000"/>
                </a:solidFill>
              </a:rPr>
              <a:t>浦</a:t>
            </a:r>
            <a:r>
              <a:rPr lang="ja-JP" altLang="en-US" dirty="0" smtClean="0">
                <a:solidFill>
                  <a:srgbClr val="FF0000"/>
                </a:solidFill>
              </a:rPr>
              <a:t>東</a:t>
            </a:r>
            <a:r>
              <a:rPr lang="zh-CN" altLang="en-US" dirty="0" smtClean="0"/>
              <a:t>  </a:t>
            </a:r>
            <a:r>
              <a:rPr lang="ja-JP" altLang="en-US" dirty="0" smtClean="0"/>
              <a:t>優勢産業</a:t>
            </a:r>
            <a:endParaRPr lang="zh-CN" altLang="en-US" dirty="0"/>
          </a:p>
        </p:txBody>
      </p:sp>
      <p:grpSp>
        <p:nvGrpSpPr>
          <p:cNvPr id="53" name="组合 52"/>
          <p:cNvGrpSpPr/>
          <p:nvPr/>
        </p:nvGrpSpPr>
        <p:grpSpPr>
          <a:xfrm>
            <a:off x="971600" y="987574"/>
            <a:ext cx="7169880" cy="3856657"/>
            <a:chOff x="581" y="2633"/>
            <a:chExt cx="13107" cy="7050"/>
          </a:xfrm>
        </p:grpSpPr>
        <p:pic>
          <p:nvPicPr>
            <p:cNvPr id="54" name="图片 3"/>
            <p:cNvPicPr>
              <a:picLocks noChangeAspect="1"/>
            </p:cNvPicPr>
            <p:nvPr/>
          </p:nvPicPr>
          <p:blipFill>
            <a:blip r:embed="rId3" cstate="print"/>
            <a:stretch>
              <a:fillRect/>
            </a:stretch>
          </p:blipFill>
          <p:spPr>
            <a:xfrm>
              <a:off x="581" y="7240"/>
              <a:ext cx="3620" cy="2405"/>
            </a:xfrm>
            <a:prstGeom prst="rect">
              <a:avLst/>
            </a:prstGeom>
            <a:noFill/>
            <a:ln w="9525">
              <a:noFill/>
            </a:ln>
          </p:spPr>
        </p:pic>
        <p:pic>
          <p:nvPicPr>
            <p:cNvPr id="55" name="图片 4"/>
            <p:cNvPicPr>
              <a:picLocks noChangeAspect="1"/>
            </p:cNvPicPr>
            <p:nvPr/>
          </p:nvPicPr>
          <p:blipFill>
            <a:blip r:embed="rId4" cstate="print"/>
            <a:srcRect t="26295" b="27689"/>
            <a:stretch>
              <a:fillRect/>
            </a:stretch>
          </p:blipFill>
          <p:spPr>
            <a:xfrm>
              <a:off x="4662" y="5134"/>
              <a:ext cx="1862" cy="857"/>
            </a:xfrm>
            <a:prstGeom prst="rect">
              <a:avLst/>
            </a:prstGeom>
            <a:noFill/>
            <a:ln w="9525">
              <a:noFill/>
            </a:ln>
          </p:spPr>
        </p:pic>
        <p:pic>
          <p:nvPicPr>
            <p:cNvPr id="56" name="图片 6"/>
            <p:cNvPicPr>
              <a:picLocks noChangeAspect="1"/>
            </p:cNvPicPr>
            <p:nvPr/>
          </p:nvPicPr>
          <p:blipFill>
            <a:blip r:embed="rId5" cstate="print"/>
            <a:srcRect t="33263" b="34657"/>
            <a:stretch>
              <a:fillRect/>
            </a:stretch>
          </p:blipFill>
          <p:spPr>
            <a:xfrm>
              <a:off x="7558" y="5397"/>
              <a:ext cx="3025" cy="878"/>
            </a:xfrm>
            <a:prstGeom prst="rect">
              <a:avLst/>
            </a:prstGeom>
            <a:noFill/>
            <a:ln w="9525">
              <a:noFill/>
            </a:ln>
          </p:spPr>
        </p:pic>
        <p:pic>
          <p:nvPicPr>
            <p:cNvPr id="57" name="图片 7"/>
            <p:cNvPicPr>
              <a:picLocks noChangeAspect="1"/>
            </p:cNvPicPr>
            <p:nvPr/>
          </p:nvPicPr>
          <p:blipFill>
            <a:blip r:embed="rId6" cstate="print"/>
            <a:srcRect l="12645" t="24080" r="12645" b="24080"/>
            <a:stretch>
              <a:fillRect/>
            </a:stretch>
          </p:blipFill>
          <p:spPr>
            <a:xfrm>
              <a:off x="1108" y="6319"/>
              <a:ext cx="2108" cy="603"/>
            </a:xfrm>
            <a:prstGeom prst="rect">
              <a:avLst/>
            </a:prstGeom>
            <a:noFill/>
            <a:ln w="9525">
              <a:noFill/>
            </a:ln>
          </p:spPr>
        </p:pic>
        <p:pic>
          <p:nvPicPr>
            <p:cNvPr id="58" name="图片 8"/>
            <p:cNvPicPr>
              <a:picLocks noChangeAspect="1"/>
            </p:cNvPicPr>
            <p:nvPr/>
          </p:nvPicPr>
          <p:blipFill>
            <a:blip r:embed="rId7" cstate="print"/>
            <a:srcRect l="11230" t="11356" r="11230" b="50000"/>
            <a:stretch>
              <a:fillRect/>
            </a:stretch>
          </p:blipFill>
          <p:spPr>
            <a:xfrm>
              <a:off x="4004" y="6450"/>
              <a:ext cx="3238" cy="1078"/>
            </a:xfrm>
            <a:prstGeom prst="rect">
              <a:avLst/>
            </a:prstGeom>
            <a:noFill/>
            <a:ln w="9525">
              <a:noFill/>
            </a:ln>
          </p:spPr>
        </p:pic>
        <p:pic>
          <p:nvPicPr>
            <p:cNvPr id="59" name="图片 9"/>
            <p:cNvPicPr>
              <a:picLocks noChangeAspect="1"/>
            </p:cNvPicPr>
            <p:nvPr/>
          </p:nvPicPr>
          <p:blipFill>
            <a:blip r:embed="rId8" cstate="print"/>
            <a:stretch>
              <a:fillRect/>
            </a:stretch>
          </p:blipFill>
          <p:spPr>
            <a:xfrm>
              <a:off x="5320" y="3291"/>
              <a:ext cx="2533" cy="1320"/>
            </a:xfrm>
            <a:prstGeom prst="rect">
              <a:avLst/>
            </a:prstGeom>
            <a:noFill/>
            <a:ln w="9525">
              <a:noFill/>
            </a:ln>
          </p:spPr>
        </p:pic>
        <p:pic>
          <p:nvPicPr>
            <p:cNvPr id="60" name="图片 10"/>
            <p:cNvPicPr>
              <a:picLocks noChangeAspect="1"/>
            </p:cNvPicPr>
            <p:nvPr/>
          </p:nvPicPr>
          <p:blipFill>
            <a:blip r:embed="rId9" cstate="print"/>
            <a:srcRect l="8357" t="17906" r="9424" b="16122"/>
            <a:stretch>
              <a:fillRect/>
            </a:stretch>
          </p:blipFill>
          <p:spPr>
            <a:xfrm>
              <a:off x="1634" y="3554"/>
              <a:ext cx="2192" cy="1053"/>
            </a:xfrm>
            <a:prstGeom prst="rect">
              <a:avLst/>
            </a:prstGeom>
            <a:noFill/>
            <a:ln w="9525">
              <a:noFill/>
            </a:ln>
          </p:spPr>
        </p:pic>
        <p:pic>
          <p:nvPicPr>
            <p:cNvPr id="61" name="图片 12"/>
            <p:cNvPicPr>
              <a:picLocks noChangeAspect="1"/>
            </p:cNvPicPr>
            <p:nvPr/>
          </p:nvPicPr>
          <p:blipFill>
            <a:blip r:embed="rId10" cstate="print"/>
            <a:stretch>
              <a:fillRect/>
            </a:stretch>
          </p:blipFill>
          <p:spPr>
            <a:xfrm>
              <a:off x="8030" y="2633"/>
              <a:ext cx="3872" cy="2205"/>
            </a:xfrm>
            <a:prstGeom prst="rect">
              <a:avLst/>
            </a:prstGeom>
            <a:noFill/>
            <a:ln w="9525">
              <a:noFill/>
            </a:ln>
          </p:spPr>
        </p:pic>
        <p:pic>
          <p:nvPicPr>
            <p:cNvPr id="62" name="图片 11"/>
            <p:cNvPicPr>
              <a:picLocks noChangeAspect="1"/>
            </p:cNvPicPr>
            <p:nvPr/>
          </p:nvPicPr>
          <p:blipFill>
            <a:blip r:embed="rId11" cstate="print"/>
            <a:stretch>
              <a:fillRect/>
            </a:stretch>
          </p:blipFill>
          <p:spPr>
            <a:xfrm>
              <a:off x="976" y="5266"/>
              <a:ext cx="2622" cy="375"/>
            </a:xfrm>
            <a:prstGeom prst="rect">
              <a:avLst/>
            </a:prstGeom>
            <a:noFill/>
            <a:ln w="9525">
              <a:noFill/>
            </a:ln>
          </p:spPr>
        </p:pic>
        <p:pic>
          <p:nvPicPr>
            <p:cNvPr id="63" name="图片 15"/>
            <p:cNvPicPr>
              <a:picLocks noChangeAspect="1"/>
            </p:cNvPicPr>
            <p:nvPr/>
          </p:nvPicPr>
          <p:blipFill>
            <a:blip r:embed="rId12" cstate="print"/>
            <a:srcRect l="5670" t="7529" r="4086" b="7529"/>
            <a:stretch>
              <a:fillRect/>
            </a:stretch>
          </p:blipFill>
          <p:spPr>
            <a:xfrm>
              <a:off x="9160" y="6760"/>
              <a:ext cx="4163" cy="2923"/>
            </a:xfrm>
            <a:prstGeom prst="rect">
              <a:avLst/>
            </a:prstGeom>
            <a:noFill/>
            <a:ln w="9525">
              <a:noFill/>
            </a:ln>
          </p:spPr>
        </p:pic>
        <p:pic>
          <p:nvPicPr>
            <p:cNvPr id="64" name="图片 17"/>
            <p:cNvPicPr>
              <a:picLocks noChangeAspect="1"/>
            </p:cNvPicPr>
            <p:nvPr/>
          </p:nvPicPr>
          <p:blipFill>
            <a:blip r:embed="rId13" cstate="print"/>
            <a:srcRect t="27245" b="29771"/>
            <a:stretch>
              <a:fillRect/>
            </a:stretch>
          </p:blipFill>
          <p:spPr>
            <a:xfrm>
              <a:off x="7426" y="6714"/>
              <a:ext cx="2025" cy="868"/>
            </a:xfrm>
            <a:prstGeom prst="rect">
              <a:avLst/>
            </a:prstGeom>
            <a:noFill/>
            <a:ln w="9525">
              <a:noFill/>
            </a:ln>
          </p:spPr>
        </p:pic>
        <p:pic>
          <p:nvPicPr>
            <p:cNvPr id="65" name="图片 18"/>
            <p:cNvPicPr>
              <a:picLocks noChangeAspect="1"/>
            </p:cNvPicPr>
            <p:nvPr/>
          </p:nvPicPr>
          <p:blipFill>
            <a:blip r:embed="rId14" cstate="print"/>
            <a:stretch>
              <a:fillRect/>
            </a:stretch>
          </p:blipFill>
          <p:spPr>
            <a:xfrm>
              <a:off x="5847" y="8162"/>
              <a:ext cx="2948" cy="787"/>
            </a:xfrm>
            <a:prstGeom prst="rect">
              <a:avLst/>
            </a:prstGeom>
            <a:noFill/>
            <a:ln w="9525">
              <a:noFill/>
            </a:ln>
          </p:spPr>
        </p:pic>
        <p:pic>
          <p:nvPicPr>
            <p:cNvPr id="66" name="图片 19"/>
            <p:cNvPicPr>
              <a:picLocks noChangeAspect="1"/>
            </p:cNvPicPr>
            <p:nvPr/>
          </p:nvPicPr>
          <p:blipFill>
            <a:blip r:embed="rId15" cstate="print"/>
            <a:srcRect l="12201" t="29210" r="12201" b="36771"/>
            <a:stretch>
              <a:fillRect/>
            </a:stretch>
          </p:blipFill>
          <p:spPr>
            <a:xfrm>
              <a:off x="11463" y="5540"/>
              <a:ext cx="2102" cy="945"/>
            </a:xfrm>
            <a:prstGeom prst="rect">
              <a:avLst/>
            </a:prstGeom>
            <a:noFill/>
            <a:ln w="9525">
              <a:noFill/>
            </a:ln>
          </p:spPr>
        </p:pic>
        <p:pic>
          <p:nvPicPr>
            <p:cNvPr id="68" name="图片 20"/>
            <p:cNvPicPr>
              <a:picLocks noChangeAspect="1"/>
            </p:cNvPicPr>
            <p:nvPr/>
          </p:nvPicPr>
          <p:blipFill>
            <a:blip r:embed="rId16" cstate="print"/>
            <a:stretch>
              <a:fillRect/>
            </a:stretch>
          </p:blipFill>
          <p:spPr>
            <a:xfrm>
              <a:off x="12435" y="3015"/>
              <a:ext cx="1130" cy="890"/>
            </a:xfrm>
            <a:prstGeom prst="rect">
              <a:avLst/>
            </a:prstGeom>
            <a:noFill/>
            <a:ln w="9525">
              <a:noFill/>
            </a:ln>
          </p:spPr>
        </p:pic>
        <p:pic>
          <p:nvPicPr>
            <p:cNvPr id="69" name="图片 21"/>
            <p:cNvPicPr>
              <a:picLocks noChangeAspect="1"/>
            </p:cNvPicPr>
            <p:nvPr/>
          </p:nvPicPr>
          <p:blipFill>
            <a:blip r:embed="rId17" cstate="print"/>
            <a:stretch>
              <a:fillRect/>
            </a:stretch>
          </p:blipFill>
          <p:spPr>
            <a:xfrm>
              <a:off x="11648" y="4333"/>
              <a:ext cx="2040" cy="840"/>
            </a:xfrm>
            <a:prstGeom prst="rect">
              <a:avLst/>
            </a:prstGeom>
            <a:noFill/>
            <a:ln w="9525">
              <a:noFill/>
            </a:ln>
          </p:spPr>
        </p:pic>
      </p:grpSp>
    </p:spTree>
    <p:extLst>
      <p:ext uri="{BB962C8B-B14F-4D97-AF65-F5344CB8AC3E}">
        <p14:creationId xmlns:p14="http://schemas.microsoft.com/office/powerpoint/2010/main" val="570385600"/>
      </p:ext>
    </p:extLst>
  </p:cSld>
  <p:clrMapOvr>
    <a:masterClrMapping/>
  </p:clrMapOvr>
  <p:transition spd="slow">
    <p:wipe dir="u"/>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Rectangle 180"/>
          <p:cNvSpPr>
            <a:spLocks noChangeArrowheads="1"/>
          </p:cNvSpPr>
          <p:nvPr/>
        </p:nvSpPr>
        <p:spPr bwMode="auto">
          <a:xfrm>
            <a:off x="504000" y="680020"/>
            <a:ext cx="8532496" cy="1609215"/>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84894" tIns="42446" rIns="84894" bIns="42446">
            <a:spAutoFit/>
          </a:bodyPr>
          <a:lstStyle/>
          <a:p>
            <a:pPr marL="990600" indent="-990600">
              <a:lnSpc>
                <a:spcPct val="150000"/>
              </a:lnSpc>
            </a:pPr>
            <a:r>
              <a:rPr lang="ja-JP" altLang="en-US" sz="2000" b="1" dirty="0">
                <a:solidFill>
                  <a:schemeClr val="accent5"/>
                </a:solidFill>
                <a:effectLst>
                  <a:outerShdw blurRad="38100" dist="38100" dir="2700000" algn="tl">
                    <a:srgbClr val="000000">
                      <a:alpha val="43137"/>
                    </a:srgbClr>
                  </a:outerShdw>
                </a:effectLst>
                <a:latin typeface="微软雅黑" pitchFamily="34" charset="-122"/>
                <a:ea typeface="微软雅黑" pitchFamily="34" charset="-122"/>
              </a:rPr>
              <a:t>製造業</a:t>
            </a:r>
            <a:r>
              <a:rPr lang="zh-CN" altLang="en-US" sz="1600" dirty="0" smtClean="0">
                <a:solidFill>
                  <a:schemeClr val="accent5"/>
                </a:solidFill>
                <a:latin typeface="微软雅黑" pitchFamily="34" charset="-122"/>
                <a:ea typeface="微软雅黑" pitchFamily="34" charset="-122"/>
              </a:rPr>
              <a:t>：</a:t>
            </a:r>
            <a:r>
              <a:rPr lang="ja-JP" altLang="en-US" sz="1600" b="1" dirty="0">
                <a:solidFill>
                  <a:schemeClr val="accent4"/>
                </a:solidFill>
                <a:latin typeface="微软雅黑" pitchFamily="34" charset="-122"/>
                <a:ea typeface="微软雅黑" pitchFamily="34" charset="-122"/>
              </a:rPr>
              <a:t>新エネルギー自動車</a:t>
            </a:r>
            <a:r>
              <a:rPr lang="ja-JP" altLang="en-US" sz="1600" b="1" dirty="0" smtClean="0">
                <a:solidFill>
                  <a:schemeClr val="accent4"/>
                </a:solidFill>
                <a:latin typeface="微软雅黑" pitchFamily="34" charset="-122"/>
                <a:ea typeface="微软雅黑" pitchFamily="34" charset="-122"/>
              </a:rPr>
              <a:t>、スマートシティー、インテリジェント・ロボット、</a:t>
            </a:r>
            <a:r>
              <a:rPr lang="en-US" altLang="zh-CN" sz="1600" b="1" dirty="0" smtClean="0">
                <a:solidFill>
                  <a:schemeClr val="accent4"/>
                </a:solidFill>
                <a:latin typeface="微软雅黑" pitchFamily="34" charset="-122"/>
                <a:ea typeface="微软雅黑" pitchFamily="34" charset="-122"/>
              </a:rPr>
              <a:t>3D</a:t>
            </a:r>
            <a:r>
              <a:rPr lang="ja-JP" altLang="en-US" sz="1600" b="1" dirty="0" smtClean="0">
                <a:solidFill>
                  <a:schemeClr val="accent4"/>
                </a:solidFill>
                <a:latin typeface="微软雅黑" pitchFamily="34" charset="-122"/>
                <a:ea typeface="微软雅黑" pitchFamily="34" charset="-122"/>
              </a:rPr>
              <a:t>印刷技術</a:t>
            </a:r>
            <a:r>
              <a:rPr lang="zh-CN" altLang="zh-CN" sz="1600" b="1" dirty="0" smtClean="0">
                <a:solidFill>
                  <a:schemeClr val="accent4"/>
                </a:solidFill>
                <a:latin typeface="微软雅黑" pitchFamily="34" charset="-122"/>
                <a:ea typeface="微软雅黑" pitchFamily="34" charset="-122"/>
              </a:rPr>
              <a:t>、</a:t>
            </a:r>
            <a:r>
              <a:rPr lang="ja-JP" altLang="en-US" sz="1600" b="1" dirty="0" smtClean="0">
                <a:solidFill>
                  <a:schemeClr val="accent4"/>
                </a:solidFill>
                <a:latin typeface="微软雅黑" pitchFamily="34" charset="-122"/>
                <a:ea typeface="微软雅黑" pitchFamily="34" charset="-122"/>
              </a:rPr>
              <a:t>航空エンジン、豪華クルーズ＆水上バスの設計製造</a:t>
            </a:r>
            <a:r>
              <a:rPr lang="zh-CN" altLang="zh-CN" sz="1600" b="1" dirty="0" smtClean="0">
                <a:solidFill>
                  <a:schemeClr val="accent4"/>
                </a:solidFill>
                <a:latin typeface="微软雅黑" pitchFamily="34" charset="-122"/>
                <a:ea typeface="微软雅黑" pitchFamily="34" charset="-122"/>
              </a:rPr>
              <a:t>、</a:t>
            </a:r>
            <a:r>
              <a:rPr lang="ja-JP" altLang="en-US" sz="1600" b="1" dirty="0" smtClean="0">
                <a:solidFill>
                  <a:schemeClr val="accent4"/>
                </a:solidFill>
                <a:latin typeface="微软雅黑" pitchFamily="34" charset="-122"/>
                <a:ea typeface="微软雅黑" pitchFamily="34" charset="-122"/>
              </a:rPr>
              <a:t>軌道交通、</a:t>
            </a:r>
            <a:r>
              <a:rPr lang="ja-JP" altLang="en-US" sz="1600" b="1" dirty="0">
                <a:solidFill>
                  <a:schemeClr val="accent4"/>
                </a:solidFill>
                <a:latin typeface="微软雅黑" pitchFamily="34" charset="-122"/>
                <a:ea typeface="微软雅黑" pitchFamily="34" charset="-122"/>
              </a:rPr>
              <a:t>海洋</a:t>
            </a:r>
            <a:r>
              <a:rPr lang="ja-JP" altLang="en-US" sz="1600" b="1" dirty="0" smtClean="0">
                <a:solidFill>
                  <a:schemeClr val="accent4"/>
                </a:solidFill>
                <a:latin typeface="微软雅黑" pitchFamily="34" charset="-122"/>
                <a:ea typeface="微软雅黑" pitchFamily="34" charset="-122"/>
              </a:rPr>
              <a:t>工事設備など</a:t>
            </a:r>
            <a:r>
              <a:rPr lang="ja-JP" altLang="en-US" sz="1600" dirty="0">
                <a:solidFill>
                  <a:schemeClr val="accent5"/>
                </a:solidFill>
                <a:latin typeface="微软雅黑" pitchFamily="34" charset="-122"/>
                <a:ea typeface="微软雅黑" pitchFamily="34" charset="-122"/>
              </a:rPr>
              <a:t>の</a:t>
            </a:r>
            <a:r>
              <a:rPr lang="ja-JP" altLang="en-US" sz="1600" dirty="0" smtClean="0">
                <a:solidFill>
                  <a:schemeClr val="accent5"/>
                </a:solidFill>
                <a:latin typeface="微软雅黑" pitchFamily="34" charset="-122"/>
                <a:ea typeface="微软雅黑" pitchFamily="34" charset="-122"/>
              </a:rPr>
              <a:t>ハイエンド製造業は上海・</a:t>
            </a:r>
            <a:r>
              <a:rPr lang="zh-CN" altLang="en-US" sz="1600" dirty="0" smtClean="0">
                <a:solidFill>
                  <a:schemeClr val="accent5"/>
                </a:solidFill>
                <a:latin typeface="微软雅黑" pitchFamily="34" charset="-122"/>
                <a:ea typeface="微软雅黑" pitchFamily="34" charset="-122"/>
              </a:rPr>
              <a:t>浦</a:t>
            </a:r>
            <a:r>
              <a:rPr lang="ja-JP" altLang="en-US" sz="1600" dirty="0" smtClean="0">
                <a:solidFill>
                  <a:schemeClr val="accent5"/>
                </a:solidFill>
                <a:latin typeface="微软雅黑" pitchFamily="34" charset="-122"/>
                <a:ea typeface="微软雅黑" pitchFamily="34" charset="-122"/>
              </a:rPr>
              <a:t>東に進入することを支持する。</a:t>
            </a:r>
            <a:endParaRPr lang="en-US" altLang="zh-CN" sz="1600" dirty="0">
              <a:solidFill>
                <a:schemeClr val="accent5"/>
              </a:solidFill>
              <a:latin typeface="微软雅黑" pitchFamily="34" charset="-122"/>
              <a:ea typeface="微软雅黑" pitchFamily="34" charset="-122"/>
            </a:endParaRPr>
          </a:p>
          <a:p>
            <a:pPr marL="895350" indent="-895350">
              <a:lnSpc>
                <a:spcPct val="150000"/>
              </a:lnSpc>
            </a:pPr>
            <a:endParaRPr lang="en-US" altLang="zh-CN" sz="1400" b="1" dirty="0">
              <a:solidFill>
                <a:schemeClr val="accent5"/>
              </a:solidFill>
              <a:latin typeface="微软雅黑" pitchFamily="34" charset="-122"/>
              <a:ea typeface="微软雅黑" pitchFamily="34" charset="-122"/>
              <a:cs typeface="Arial" charset="0"/>
            </a:endParaRPr>
          </a:p>
        </p:txBody>
      </p:sp>
      <p:sp>
        <p:nvSpPr>
          <p:cNvPr id="16" name="标题 15"/>
          <p:cNvSpPr>
            <a:spLocks noGrp="1"/>
          </p:cNvSpPr>
          <p:nvPr>
            <p:ph type="title"/>
          </p:nvPr>
        </p:nvSpPr>
        <p:spPr/>
        <p:txBody>
          <a:bodyPr/>
          <a:lstStyle/>
          <a:p>
            <a:r>
              <a:rPr lang="ja-JP" altLang="en-US" dirty="0"/>
              <a:t>上海</a:t>
            </a:r>
            <a:r>
              <a:rPr lang="en-US" altLang="zh-CN" dirty="0" smtClean="0"/>
              <a:t>·</a:t>
            </a:r>
            <a:r>
              <a:rPr lang="zh-CN" altLang="en-US" dirty="0" smtClean="0">
                <a:solidFill>
                  <a:srgbClr val="FF0000"/>
                </a:solidFill>
              </a:rPr>
              <a:t>浦</a:t>
            </a:r>
            <a:r>
              <a:rPr lang="ja-JP" altLang="en-US" dirty="0" smtClean="0">
                <a:solidFill>
                  <a:srgbClr val="FF0000"/>
                </a:solidFill>
              </a:rPr>
              <a:t>東</a:t>
            </a:r>
            <a:r>
              <a:rPr lang="zh-CN" altLang="en-US" dirty="0" smtClean="0">
                <a:solidFill>
                  <a:srgbClr val="FF0000"/>
                </a:solidFill>
              </a:rPr>
              <a:t>  </a:t>
            </a:r>
            <a:r>
              <a:rPr lang="ja-JP" altLang="en-US" dirty="0"/>
              <a:t>推</a:t>
            </a:r>
            <a:r>
              <a:rPr lang="ja-JP" altLang="en-US" dirty="0" smtClean="0"/>
              <a:t>進中の産業</a:t>
            </a:r>
            <a:endParaRPr lang="zh-CN" altLang="en-US" dirty="0"/>
          </a:p>
        </p:txBody>
      </p:sp>
      <p:grpSp>
        <p:nvGrpSpPr>
          <p:cNvPr id="30" name="组合 29"/>
          <p:cNvGrpSpPr/>
          <p:nvPr/>
        </p:nvGrpSpPr>
        <p:grpSpPr>
          <a:xfrm>
            <a:off x="1152000" y="2068030"/>
            <a:ext cx="6840000" cy="3024000"/>
            <a:chOff x="683808" y="1635646"/>
            <a:chExt cx="7200560" cy="3211610"/>
          </a:xfrm>
        </p:grpSpPr>
        <p:pic>
          <p:nvPicPr>
            <p:cNvPr id="29" name="图片 28" descr="新能源汽车.jpg"/>
            <p:cNvPicPr>
              <a:picLocks noChangeAspect="1"/>
            </p:cNvPicPr>
            <p:nvPr/>
          </p:nvPicPr>
          <p:blipFill>
            <a:blip r:embed="rId2" cstate="print"/>
            <a:stretch>
              <a:fillRect/>
            </a:stretch>
          </p:blipFill>
          <p:spPr>
            <a:xfrm>
              <a:off x="683808" y="1635646"/>
              <a:ext cx="2160000" cy="1464409"/>
            </a:xfrm>
            <a:prstGeom prst="rect">
              <a:avLst/>
            </a:prstGeom>
          </p:spPr>
        </p:pic>
        <p:pic>
          <p:nvPicPr>
            <p:cNvPr id="21" name="图片 20"/>
            <p:cNvPicPr>
              <a:picLocks noChangeAspect="1"/>
            </p:cNvPicPr>
            <p:nvPr/>
          </p:nvPicPr>
          <p:blipFill>
            <a:blip r:embed="rId3" cstate="print"/>
            <a:stretch>
              <a:fillRect/>
            </a:stretch>
          </p:blipFill>
          <p:spPr>
            <a:xfrm>
              <a:off x="5724128" y="3435846"/>
              <a:ext cx="2160000" cy="1243774"/>
            </a:xfrm>
            <a:prstGeom prst="rect">
              <a:avLst/>
            </a:prstGeom>
          </p:spPr>
        </p:pic>
        <p:pic>
          <p:nvPicPr>
            <p:cNvPr id="22" name="图片 21"/>
            <p:cNvPicPr>
              <a:picLocks noChangeAspect="1"/>
            </p:cNvPicPr>
            <p:nvPr/>
          </p:nvPicPr>
          <p:blipFill>
            <a:blip r:embed="rId4" cstate="print"/>
            <a:srcRect t="13656"/>
            <a:stretch>
              <a:fillRect/>
            </a:stretch>
          </p:blipFill>
          <p:spPr>
            <a:xfrm>
              <a:off x="5724368" y="1695395"/>
              <a:ext cx="2160000" cy="1236395"/>
            </a:xfrm>
            <a:prstGeom prst="rect">
              <a:avLst/>
            </a:prstGeom>
          </p:spPr>
        </p:pic>
        <p:pic>
          <p:nvPicPr>
            <p:cNvPr id="23" name="图片 22" descr="hhyl.jpg"/>
            <p:cNvPicPr>
              <a:picLocks noChangeAspect="1"/>
            </p:cNvPicPr>
            <p:nvPr/>
          </p:nvPicPr>
          <p:blipFill>
            <a:blip r:embed="rId5" cstate="print"/>
            <a:srcRect b="14894"/>
            <a:stretch>
              <a:fillRect/>
            </a:stretch>
          </p:blipFill>
          <p:spPr>
            <a:xfrm>
              <a:off x="3178104" y="1697082"/>
              <a:ext cx="2160000" cy="1378724"/>
            </a:xfrm>
            <a:prstGeom prst="rect">
              <a:avLst/>
            </a:prstGeom>
          </p:spPr>
        </p:pic>
        <p:pic>
          <p:nvPicPr>
            <p:cNvPr id="26" name="图片 25" descr="hkfdj.jpg"/>
            <p:cNvPicPr>
              <a:picLocks noChangeAspect="1"/>
            </p:cNvPicPr>
            <p:nvPr/>
          </p:nvPicPr>
          <p:blipFill>
            <a:blip r:embed="rId6" cstate="print"/>
            <a:srcRect b="5201"/>
            <a:stretch>
              <a:fillRect/>
            </a:stretch>
          </p:blipFill>
          <p:spPr>
            <a:xfrm>
              <a:off x="3185341" y="3363838"/>
              <a:ext cx="2160000" cy="1365778"/>
            </a:xfrm>
            <a:prstGeom prst="rect">
              <a:avLst/>
            </a:prstGeom>
          </p:spPr>
        </p:pic>
        <p:pic>
          <p:nvPicPr>
            <p:cNvPr id="28" name="图片 27" descr="智慧城市.jpg"/>
            <p:cNvPicPr>
              <a:picLocks noChangeAspect="1"/>
            </p:cNvPicPr>
            <p:nvPr/>
          </p:nvPicPr>
          <p:blipFill>
            <a:blip r:embed="rId7" cstate="print"/>
            <a:stretch>
              <a:fillRect/>
            </a:stretch>
          </p:blipFill>
          <p:spPr>
            <a:xfrm>
              <a:off x="683808" y="3117480"/>
              <a:ext cx="2160000" cy="1729776"/>
            </a:xfrm>
            <a:prstGeom prst="rect">
              <a:avLst/>
            </a:prstGeom>
          </p:spPr>
        </p:pic>
      </p:grpSp>
    </p:spTree>
  </p:cSld>
  <p:clrMapOvr>
    <a:masterClrMapping/>
  </p:clrMapOvr>
  <p:transition spd="med">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Rectangle 180"/>
          <p:cNvSpPr>
            <a:spLocks noChangeArrowheads="1"/>
          </p:cNvSpPr>
          <p:nvPr/>
        </p:nvSpPr>
        <p:spPr bwMode="auto">
          <a:xfrm>
            <a:off x="540000" y="699542"/>
            <a:ext cx="8100000" cy="2024713"/>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84894" tIns="42446" rIns="84894" bIns="42446">
            <a:spAutoFit/>
          </a:bodyPr>
          <a:lstStyle/>
          <a:p>
            <a:pPr marL="982663" indent="-982663">
              <a:lnSpc>
                <a:spcPct val="150000"/>
              </a:lnSpc>
            </a:pPr>
            <a:r>
              <a:rPr lang="ja-JP" altLang="en-US" sz="2000" b="1" dirty="0">
                <a:solidFill>
                  <a:schemeClr val="accent5"/>
                </a:solidFill>
                <a:effectLst>
                  <a:outerShdw blurRad="38100" dist="38100" dir="2700000" algn="tl">
                    <a:srgbClr val="000000">
                      <a:alpha val="43137"/>
                    </a:srgbClr>
                  </a:outerShdw>
                </a:effectLst>
                <a:latin typeface="微软雅黑" pitchFamily="34" charset="-122"/>
                <a:ea typeface="微软雅黑" pitchFamily="34" charset="-122"/>
              </a:rPr>
              <a:t>サービス業</a:t>
            </a:r>
            <a:r>
              <a:rPr lang="zh-CN" altLang="en-US" sz="1600" dirty="0" smtClean="0">
                <a:solidFill>
                  <a:schemeClr val="accent5"/>
                </a:solidFill>
                <a:latin typeface="微软雅黑" pitchFamily="34" charset="-122"/>
                <a:ea typeface="微软雅黑" pitchFamily="34" charset="-122"/>
              </a:rPr>
              <a:t>：</a:t>
            </a:r>
            <a:r>
              <a:rPr lang="ja-JP" altLang="en-US" sz="1600" dirty="0" smtClean="0">
                <a:solidFill>
                  <a:schemeClr val="accent5"/>
                </a:solidFill>
                <a:latin typeface="微软雅黑" pitchFamily="34" charset="-122"/>
                <a:ea typeface="微软雅黑" pitchFamily="34" charset="-122"/>
              </a:rPr>
              <a:t>金融サービス、海運サービス、商業貿易サービス、専門サービス、カルチャーサービス、ソーシャルサービス分野の開放を推進している。</a:t>
            </a:r>
            <a:r>
              <a:rPr lang="ja-JP" altLang="en-US" sz="1600" b="1" dirty="0" smtClean="0">
                <a:solidFill>
                  <a:schemeClr val="accent4"/>
                </a:solidFill>
                <a:latin typeface="微软雅黑" pitchFamily="34" charset="-122"/>
                <a:ea typeface="微软雅黑" pitchFamily="34" charset="-122"/>
              </a:rPr>
              <a:t>医</a:t>
            </a:r>
            <a:r>
              <a:rPr lang="ja-JP" altLang="en-US" sz="1600" b="1" dirty="0">
                <a:solidFill>
                  <a:schemeClr val="accent4"/>
                </a:solidFill>
                <a:latin typeface="微软雅黑" pitchFamily="34" charset="-122"/>
                <a:ea typeface="微软雅黑" pitchFamily="34" charset="-122"/>
              </a:rPr>
              <a:t>療機構、教育機構、老人ホンム、海</a:t>
            </a:r>
            <a:r>
              <a:rPr lang="ja-JP" altLang="en-US" sz="1600" b="1" dirty="0" smtClean="0">
                <a:solidFill>
                  <a:schemeClr val="accent4"/>
                </a:solidFill>
                <a:latin typeface="微软雅黑" pitchFamily="34" charset="-122"/>
                <a:ea typeface="微软雅黑" pitchFamily="34" charset="-122"/>
              </a:rPr>
              <a:t>運会社、ヘッドハンター会社、</a:t>
            </a:r>
            <a:r>
              <a:rPr lang="en-US" altLang="ja-JP" sz="1600" b="1" dirty="0" smtClean="0">
                <a:solidFill>
                  <a:schemeClr val="accent4"/>
                </a:solidFill>
                <a:latin typeface="微软雅黑" pitchFamily="34" charset="-122"/>
                <a:ea typeface="微软雅黑" pitchFamily="34" charset="-122"/>
              </a:rPr>
              <a:t>Value-Added Telecommunication </a:t>
            </a:r>
            <a:r>
              <a:rPr lang="ja-JP" altLang="en-US" sz="1600" b="1" dirty="0" smtClean="0">
                <a:solidFill>
                  <a:schemeClr val="accent4"/>
                </a:solidFill>
                <a:latin typeface="微软雅黑" pitchFamily="34" charset="-122"/>
                <a:ea typeface="微软雅黑" pitchFamily="34" charset="-122"/>
              </a:rPr>
              <a:t>サービス会社、エンターテイメント</a:t>
            </a:r>
            <a:r>
              <a:rPr lang="ja-JP" altLang="en-US" sz="1600" dirty="0" smtClean="0">
                <a:solidFill>
                  <a:schemeClr val="accent5"/>
                </a:solidFill>
                <a:latin typeface="微软雅黑" pitchFamily="34" charset="-122"/>
                <a:ea typeface="微软雅黑" pitchFamily="34" charset="-122"/>
              </a:rPr>
              <a:t>などのハイエンドサ</a:t>
            </a:r>
            <a:r>
              <a:rPr lang="ja-JP" altLang="en-US" sz="1600" dirty="0">
                <a:solidFill>
                  <a:schemeClr val="accent5"/>
                </a:solidFill>
                <a:latin typeface="微软雅黑" pitchFamily="34" charset="-122"/>
                <a:ea typeface="微软雅黑" pitchFamily="34" charset="-122"/>
              </a:rPr>
              <a:t>ービス業</a:t>
            </a:r>
            <a:r>
              <a:rPr lang="ja-JP" altLang="en-US" sz="1600" dirty="0" smtClean="0">
                <a:solidFill>
                  <a:schemeClr val="accent5"/>
                </a:solidFill>
                <a:latin typeface="微软雅黑" pitchFamily="34" charset="-122"/>
                <a:ea typeface="微软雅黑" pitchFamily="34" charset="-122"/>
              </a:rPr>
              <a:t>プロジェクトは</a:t>
            </a:r>
            <a:r>
              <a:rPr lang="ja-JP" altLang="en-US" sz="1600" dirty="0">
                <a:solidFill>
                  <a:schemeClr val="accent5"/>
                </a:solidFill>
                <a:latin typeface="微软雅黑" pitchFamily="34" charset="-122"/>
                <a:ea typeface="微软雅黑" pitchFamily="34" charset="-122"/>
              </a:rPr>
              <a:t>上海・</a:t>
            </a:r>
            <a:r>
              <a:rPr lang="zh-CN" altLang="en-US" sz="1600" dirty="0">
                <a:solidFill>
                  <a:schemeClr val="accent5"/>
                </a:solidFill>
                <a:latin typeface="微软雅黑" pitchFamily="34" charset="-122"/>
                <a:ea typeface="微软雅黑" pitchFamily="34" charset="-122"/>
              </a:rPr>
              <a:t>浦</a:t>
            </a:r>
            <a:r>
              <a:rPr lang="ja-JP" altLang="en-US" sz="1600" dirty="0" smtClean="0">
                <a:solidFill>
                  <a:schemeClr val="accent5"/>
                </a:solidFill>
                <a:latin typeface="微软雅黑" pitchFamily="34" charset="-122"/>
                <a:ea typeface="微软雅黑" pitchFamily="34" charset="-122"/>
              </a:rPr>
              <a:t>東を選ぶことを支持する。</a:t>
            </a:r>
            <a:endParaRPr lang="en-US" altLang="zh-CN" sz="1600" dirty="0">
              <a:solidFill>
                <a:schemeClr val="accent5"/>
              </a:solidFill>
              <a:latin typeface="微软雅黑" pitchFamily="34" charset="-122"/>
              <a:ea typeface="微软雅黑" pitchFamily="34" charset="-122"/>
            </a:endParaRPr>
          </a:p>
        </p:txBody>
      </p:sp>
      <p:sp>
        <p:nvSpPr>
          <p:cNvPr id="16" name="标题 15"/>
          <p:cNvSpPr>
            <a:spLocks noGrp="1"/>
          </p:cNvSpPr>
          <p:nvPr>
            <p:ph type="title"/>
          </p:nvPr>
        </p:nvSpPr>
        <p:spPr/>
        <p:txBody>
          <a:bodyPr/>
          <a:lstStyle/>
          <a:p>
            <a:r>
              <a:rPr lang="ja-JP" altLang="en-US" dirty="0"/>
              <a:t>上海</a:t>
            </a:r>
            <a:r>
              <a:rPr lang="en-US" altLang="zh-CN" dirty="0"/>
              <a:t>·</a:t>
            </a:r>
            <a:r>
              <a:rPr lang="zh-CN" altLang="en-US" dirty="0">
                <a:solidFill>
                  <a:srgbClr val="FF0000"/>
                </a:solidFill>
              </a:rPr>
              <a:t>浦</a:t>
            </a:r>
            <a:r>
              <a:rPr lang="ja-JP" altLang="en-US" dirty="0">
                <a:solidFill>
                  <a:srgbClr val="FF0000"/>
                </a:solidFill>
              </a:rPr>
              <a:t>東</a:t>
            </a:r>
            <a:r>
              <a:rPr lang="zh-CN" altLang="en-US" dirty="0">
                <a:solidFill>
                  <a:srgbClr val="FF0000"/>
                </a:solidFill>
              </a:rPr>
              <a:t>  </a:t>
            </a:r>
            <a:r>
              <a:rPr lang="ja-JP" altLang="en-US" dirty="0"/>
              <a:t>推進中の産業</a:t>
            </a:r>
            <a:endParaRPr lang="zh-CN" altLang="en-US" dirty="0"/>
          </a:p>
        </p:txBody>
      </p:sp>
      <p:grpSp>
        <p:nvGrpSpPr>
          <p:cNvPr id="2" name="组合 33"/>
          <p:cNvGrpSpPr/>
          <p:nvPr/>
        </p:nvGrpSpPr>
        <p:grpSpPr>
          <a:xfrm>
            <a:off x="746394" y="2535889"/>
            <a:ext cx="8722150" cy="2124093"/>
            <a:chOff x="448556" y="2355726"/>
            <a:chExt cx="8722150" cy="2124093"/>
          </a:xfrm>
        </p:grpSpPr>
        <p:sp>
          <p:nvSpPr>
            <p:cNvPr id="35" name="TextBox 34"/>
            <p:cNvSpPr txBox="1"/>
            <p:nvPr/>
          </p:nvSpPr>
          <p:spPr>
            <a:xfrm>
              <a:off x="2483768" y="2429984"/>
              <a:ext cx="6686938" cy="2015914"/>
            </a:xfrm>
            <a:prstGeom prst="rect">
              <a:avLst/>
            </a:prstGeom>
            <a:noFill/>
          </p:spPr>
          <p:txBody>
            <a:bodyPr wrap="square" lIns="76179" tIns="38089" rIns="76179" bIns="38089" rtlCol="0">
              <a:spAutoFit/>
            </a:bodyPr>
            <a:lstStyle/>
            <a:p>
              <a:pPr>
                <a:lnSpc>
                  <a:spcPct val="150000"/>
                </a:lnSpc>
              </a:pPr>
              <a:r>
                <a:rPr lang="ja-JP" altLang="en-US" sz="1400" dirty="0" smtClean="0">
                  <a:solidFill>
                    <a:schemeClr val="tx2"/>
                  </a:solidFill>
                  <a:latin typeface="微软雅黑" pitchFamily="34" charset="-122"/>
                  <a:ea typeface="微软雅黑" pitchFamily="34" charset="-122"/>
                </a:rPr>
                <a:t>　　</a:t>
              </a:r>
              <a:r>
                <a:rPr lang="ja-JP" altLang="en-US" sz="1400" dirty="0">
                  <a:solidFill>
                    <a:schemeClr val="tx2"/>
                  </a:solidFill>
                  <a:latin typeface="微软雅黑" pitchFamily="34" charset="-122"/>
                  <a:ea typeface="微软雅黑" pitchFamily="34" charset="-122"/>
                </a:rPr>
                <a:t>中外合</a:t>
              </a:r>
              <a:r>
                <a:rPr lang="ja-JP" altLang="en-US" sz="1400" dirty="0" smtClean="0">
                  <a:solidFill>
                    <a:schemeClr val="tx2"/>
                  </a:solidFill>
                  <a:latin typeface="微软雅黑" pitchFamily="34" charset="-122"/>
                  <a:ea typeface="微软雅黑" pitchFamily="34" charset="-122"/>
                </a:rPr>
                <a:t>資銀行</a:t>
              </a:r>
              <a:r>
                <a:rPr lang="zh-CN" altLang="en-US" sz="1400" dirty="0" smtClean="0">
                  <a:solidFill>
                    <a:schemeClr val="tx2"/>
                  </a:solidFill>
                  <a:latin typeface="微软雅黑" pitchFamily="34" charset="-122"/>
                  <a:ea typeface="微软雅黑" pitchFamily="34" charset="-122"/>
                </a:rPr>
                <a:t>、</a:t>
              </a:r>
              <a:r>
                <a:rPr lang="ja-JP" altLang="en-US" sz="1400" dirty="0" smtClean="0">
                  <a:solidFill>
                    <a:schemeClr val="tx2"/>
                  </a:solidFill>
                  <a:latin typeface="微软雅黑" pitchFamily="34" charset="-122"/>
                  <a:ea typeface="微软雅黑" pitchFamily="34" charset="-122"/>
                </a:rPr>
                <a:t>融資リース</a:t>
              </a:r>
              <a:r>
                <a:rPr lang="zh-CN" altLang="en-US" sz="1400" dirty="0" smtClean="0">
                  <a:solidFill>
                    <a:schemeClr val="tx2"/>
                  </a:solidFill>
                  <a:latin typeface="微软雅黑" pitchFamily="34" charset="-122"/>
                  <a:ea typeface="微软雅黑" pitchFamily="34" charset="-122"/>
                </a:rPr>
                <a:t>、</a:t>
              </a:r>
              <a:r>
                <a:rPr lang="ja-JP" altLang="en-US" sz="1400" dirty="0" smtClean="0">
                  <a:solidFill>
                    <a:schemeClr val="tx2"/>
                  </a:solidFill>
                  <a:latin typeface="微软雅黑" pitchFamily="34" charset="-122"/>
                  <a:ea typeface="微软雅黑" pitchFamily="34" charset="-122"/>
                </a:rPr>
                <a:t>外資専門健康医療保険機構など</a:t>
              </a:r>
              <a:endParaRPr lang="en-US" altLang="ja-JP" sz="1400" dirty="0" smtClean="0">
                <a:solidFill>
                  <a:schemeClr val="tx2"/>
                </a:solidFill>
                <a:latin typeface="微软雅黑" pitchFamily="34" charset="-122"/>
                <a:ea typeface="微软雅黑" pitchFamily="34" charset="-122"/>
              </a:endParaRPr>
            </a:p>
            <a:p>
              <a:pPr>
                <a:lnSpc>
                  <a:spcPct val="150000"/>
                </a:lnSpc>
              </a:pPr>
              <a:r>
                <a:rPr lang="ja-JP" altLang="en-US" sz="1400" dirty="0" smtClean="0">
                  <a:solidFill>
                    <a:schemeClr val="tx2"/>
                  </a:solidFill>
                  <a:latin typeface="微软雅黑" pitchFamily="34" charset="-122"/>
                  <a:ea typeface="微软雅黑" pitchFamily="34" charset="-122"/>
                </a:rPr>
                <a:t>　</a:t>
              </a:r>
              <a:r>
                <a:rPr lang="ja-JP" altLang="en-US" sz="1400" dirty="0">
                  <a:solidFill>
                    <a:schemeClr val="tx2"/>
                  </a:solidFill>
                  <a:latin typeface="微软雅黑" pitchFamily="34" charset="-122"/>
                  <a:ea typeface="微软雅黑" pitchFamily="34" charset="-122"/>
                </a:rPr>
                <a:t>　国</a:t>
              </a:r>
              <a:r>
                <a:rPr lang="ja-JP" altLang="en-US" sz="1400" dirty="0" smtClean="0">
                  <a:solidFill>
                    <a:schemeClr val="tx2"/>
                  </a:solidFill>
                  <a:latin typeface="微软雅黑" pitchFamily="34" charset="-122"/>
                  <a:ea typeface="微软雅黑" pitchFamily="34" charset="-122"/>
                </a:rPr>
                <a:t>際船舶管理</a:t>
              </a:r>
              <a:r>
                <a:rPr lang="zh-CN" altLang="en-US" sz="1400" dirty="0" smtClean="0">
                  <a:solidFill>
                    <a:schemeClr val="tx2"/>
                  </a:solidFill>
                  <a:latin typeface="微软雅黑" pitchFamily="34" charset="-122"/>
                  <a:ea typeface="微软雅黑" pitchFamily="34" charset="-122"/>
                </a:rPr>
                <a:t>、</a:t>
              </a:r>
              <a:r>
                <a:rPr lang="ja-JP" altLang="en-US" sz="1400" dirty="0" smtClean="0">
                  <a:solidFill>
                    <a:schemeClr val="tx2"/>
                  </a:solidFill>
                  <a:latin typeface="微软雅黑" pitchFamily="34" charset="-122"/>
                  <a:ea typeface="微软雅黑" pitchFamily="34" charset="-122"/>
                </a:rPr>
                <a:t>貨物運輸代理</a:t>
              </a:r>
              <a:endParaRPr lang="en-US" altLang="zh-CN" sz="1400" dirty="0">
                <a:solidFill>
                  <a:schemeClr val="tx2"/>
                </a:solidFill>
                <a:latin typeface="微软雅黑" pitchFamily="34" charset="-122"/>
                <a:ea typeface="微软雅黑" pitchFamily="34" charset="-122"/>
              </a:endParaRPr>
            </a:p>
            <a:p>
              <a:pPr>
                <a:lnSpc>
                  <a:spcPct val="150000"/>
                </a:lnSpc>
              </a:pPr>
              <a:r>
                <a:rPr lang="ja-JP" altLang="en-US" sz="1400" dirty="0" smtClean="0">
                  <a:solidFill>
                    <a:schemeClr val="tx2"/>
                  </a:solidFill>
                  <a:latin typeface="微软雅黑" pitchFamily="34" charset="-122"/>
                  <a:ea typeface="微软雅黑" pitchFamily="34" charset="-122"/>
                </a:rPr>
                <a:t>　　　</a:t>
              </a:r>
              <a:r>
                <a:rPr lang="en-US" altLang="ja-JP" sz="1400" b="1" dirty="0">
                  <a:solidFill>
                    <a:schemeClr val="accent4"/>
                  </a:solidFill>
                  <a:latin typeface="微软雅黑" pitchFamily="34" charset="-122"/>
                  <a:ea typeface="微软雅黑" pitchFamily="34" charset="-122"/>
                </a:rPr>
                <a:t> </a:t>
              </a:r>
              <a:r>
                <a:rPr lang="en-US" altLang="ja-JP" sz="1400" dirty="0">
                  <a:solidFill>
                    <a:schemeClr val="tx2"/>
                  </a:solidFill>
                  <a:latin typeface="微软雅黑" pitchFamily="34" charset="-122"/>
                  <a:ea typeface="微软雅黑" pitchFamily="34" charset="-122"/>
                </a:rPr>
                <a:t>Value-Added Telecommunication </a:t>
              </a:r>
              <a:r>
                <a:rPr lang="ja-JP" altLang="en-US" sz="1400" dirty="0">
                  <a:solidFill>
                    <a:schemeClr val="tx2"/>
                  </a:solidFill>
                  <a:latin typeface="微软雅黑" pitchFamily="34" charset="-122"/>
                  <a:ea typeface="微软雅黑" pitchFamily="34" charset="-122"/>
                </a:rPr>
                <a:t>サービス</a:t>
              </a:r>
              <a:endParaRPr lang="en-US" altLang="ja-JP" sz="1400" dirty="0">
                <a:solidFill>
                  <a:schemeClr val="tx2"/>
                </a:solidFill>
                <a:latin typeface="微软雅黑" pitchFamily="34" charset="-122"/>
                <a:ea typeface="微软雅黑" pitchFamily="34" charset="-122"/>
              </a:endParaRPr>
            </a:p>
            <a:p>
              <a:pPr>
                <a:lnSpc>
                  <a:spcPct val="150000"/>
                </a:lnSpc>
              </a:pPr>
              <a:r>
                <a:rPr lang="ja-JP" altLang="en-US" sz="1400" dirty="0" smtClean="0">
                  <a:solidFill>
                    <a:schemeClr val="tx2"/>
                  </a:solidFill>
                  <a:latin typeface="微软雅黑" pitchFamily="34" charset="-122"/>
                  <a:ea typeface="微软雅黑" pitchFamily="34" charset="-122"/>
                </a:rPr>
                <a:t>　　　中外合資旅行会社、合資人材仲介機構</a:t>
              </a:r>
              <a:endParaRPr lang="en-US" altLang="ja-JP" sz="1400" dirty="0" smtClean="0">
                <a:solidFill>
                  <a:schemeClr val="tx2"/>
                </a:solidFill>
                <a:latin typeface="微软雅黑" pitchFamily="34" charset="-122"/>
                <a:ea typeface="微软雅黑" pitchFamily="34" charset="-122"/>
              </a:endParaRPr>
            </a:p>
            <a:p>
              <a:pPr>
                <a:lnSpc>
                  <a:spcPct val="150000"/>
                </a:lnSpc>
              </a:pPr>
              <a:r>
                <a:rPr lang="ja-JP" altLang="en-US" sz="1400" dirty="0">
                  <a:solidFill>
                    <a:schemeClr val="tx2"/>
                  </a:solidFill>
                  <a:latin typeface="微软雅黑" pitchFamily="34" charset="-122"/>
                  <a:ea typeface="微软雅黑" pitchFamily="34" charset="-122"/>
                </a:rPr>
                <a:t>　</a:t>
              </a:r>
              <a:r>
                <a:rPr lang="ja-JP" altLang="en-US" sz="1400" dirty="0" smtClean="0">
                  <a:solidFill>
                    <a:schemeClr val="tx2"/>
                  </a:solidFill>
                  <a:latin typeface="微软雅黑" pitchFamily="34" charset="-122"/>
                  <a:ea typeface="微软雅黑" pitchFamily="34" charset="-122"/>
                </a:rPr>
                <a:t>　　　演出事務所</a:t>
              </a:r>
              <a:r>
                <a:rPr lang="zh-CN" altLang="en-US" sz="1400" dirty="0" smtClean="0">
                  <a:solidFill>
                    <a:schemeClr val="tx2"/>
                  </a:solidFill>
                  <a:latin typeface="微软雅黑" pitchFamily="34" charset="-122"/>
                  <a:ea typeface="微软雅黑" pitchFamily="34" charset="-122"/>
                </a:rPr>
                <a:t>、</a:t>
              </a:r>
              <a:r>
                <a:rPr lang="ja-JP" altLang="en-US" sz="1400" dirty="0" smtClean="0">
                  <a:solidFill>
                    <a:schemeClr val="tx2"/>
                  </a:solidFill>
                  <a:latin typeface="微软雅黑" pitchFamily="34" charset="-122"/>
                  <a:ea typeface="微软雅黑" pitchFamily="34" charset="-122"/>
                </a:rPr>
                <a:t>エンターテイメント場所</a:t>
              </a:r>
              <a:endParaRPr lang="en-US" altLang="zh-CN" sz="1400" dirty="0">
                <a:solidFill>
                  <a:schemeClr val="tx2"/>
                </a:solidFill>
                <a:latin typeface="微软雅黑" pitchFamily="34" charset="-122"/>
                <a:ea typeface="微软雅黑" pitchFamily="34" charset="-122"/>
              </a:endParaRPr>
            </a:p>
            <a:p>
              <a:pPr>
                <a:lnSpc>
                  <a:spcPct val="150000"/>
                </a:lnSpc>
              </a:pPr>
              <a:r>
                <a:rPr lang="ja-JP" altLang="en-US" sz="1400" dirty="0" smtClean="0">
                  <a:solidFill>
                    <a:schemeClr val="tx2"/>
                  </a:solidFill>
                  <a:latin typeface="微软雅黑" pitchFamily="34" charset="-122"/>
                  <a:ea typeface="微软雅黑" pitchFamily="34" charset="-122"/>
                </a:rPr>
                <a:t>　　　　合資合作医療機構、中外合作教育機構、独資キャリアスキル育成機構</a:t>
              </a:r>
              <a:endParaRPr lang="en-US" altLang="zh-CN" sz="1400" dirty="0">
                <a:solidFill>
                  <a:schemeClr val="tx2"/>
                </a:solidFill>
                <a:latin typeface="微软雅黑" pitchFamily="34" charset="-122"/>
                <a:ea typeface="微软雅黑" pitchFamily="34" charset="-122"/>
              </a:endParaRPr>
            </a:p>
          </p:txBody>
        </p:sp>
        <p:sp>
          <p:nvSpPr>
            <p:cNvPr id="36" name="Rectangle 44"/>
            <p:cNvSpPr>
              <a:spLocks noChangeArrowheads="1"/>
            </p:cNvSpPr>
            <p:nvPr/>
          </p:nvSpPr>
          <p:spPr bwMode="auto">
            <a:xfrm>
              <a:off x="1535031" y="2429984"/>
              <a:ext cx="1769673" cy="2015914"/>
            </a:xfrm>
            <a:prstGeom prst="rect">
              <a:avLst/>
            </a:prstGeom>
            <a:noFill/>
            <a:ln w="9525">
              <a:noFill/>
              <a:miter lim="800000"/>
              <a:headEnd/>
              <a:tailEnd/>
            </a:ln>
          </p:spPr>
          <p:txBody>
            <a:bodyPr wrap="none" lIns="76179" tIns="38089" rIns="76179" bIns="38089">
              <a:spAutoFit/>
            </a:bodyPr>
            <a:lstStyle/>
            <a:p>
              <a:pPr eaLnBrk="1" hangingPunct="1">
                <a:lnSpc>
                  <a:spcPct val="150000"/>
                </a:lnSpc>
              </a:pPr>
              <a:r>
                <a:rPr lang="ja-JP" altLang="en-US" sz="1400" b="1" dirty="0" smtClean="0">
                  <a:solidFill>
                    <a:schemeClr val="tx2"/>
                  </a:solidFill>
                  <a:latin typeface="微软雅黑" pitchFamily="34" charset="-122"/>
                  <a:ea typeface="微软雅黑" pitchFamily="34" charset="-122"/>
                </a:rPr>
                <a:t>金融サービス</a:t>
              </a:r>
              <a:endParaRPr lang="en-US" altLang="zh-CN" sz="1400" b="1" dirty="0">
                <a:solidFill>
                  <a:schemeClr val="tx2"/>
                </a:solidFill>
                <a:latin typeface="微软雅黑" pitchFamily="34" charset="-122"/>
                <a:ea typeface="微软雅黑" pitchFamily="34" charset="-122"/>
              </a:endParaRPr>
            </a:p>
            <a:p>
              <a:pPr eaLnBrk="1" hangingPunct="1">
                <a:lnSpc>
                  <a:spcPct val="150000"/>
                </a:lnSpc>
              </a:pPr>
              <a:r>
                <a:rPr lang="ja-JP" altLang="en-US" sz="1400" b="1" dirty="0" smtClean="0">
                  <a:solidFill>
                    <a:schemeClr val="tx2"/>
                  </a:solidFill>
                  <a:latin typeface="微软雅黑" pitchFamily="34" charset="-122"/>
                  <a:ea typeface="微软雅黑" pitchFamily="34" charset="-122"/>
                </a:rPr>
                <a:t>海運サービス</a:t>
              </a:r>
              <a:endParaRPr lang="en-US" altLang="zh-CN" sz="1400" b="1" dirty="0">
                <a:solidFill>
                  <a:schemeClr val="tx2"/>
                </a:solidFill>
                <a:latin typeface="微软雅黑" pitchFamily="34" charset="-122"/>
                <a:ea typeface="微软雅黑" pitchFamily="34" charset="-122"/>
              </a:endParaRPr>
            </a:p>
            <a:p>
              <a:pPr eaLnBrk="1" hangingPunct="1">
                <a:lnSpc>
                  <a:spcPct val="150000"/>
                </a:lnSpc>
              </a:pPr>
              <a:r>
                <a:rPr lang="ja-JP" altLang="en-US" sz="1400" b="1" dirty="0">
                  <a:solidFill>
                    <a:schemeClr val="tx2"/>
                  </a:solidFill>
                  <a:latin typeface="微软雅黑" pitchFamily="34" charset="-122"/>
                  <a:ea typeface="微软雅黑" pitchFamily="34" charset="-122"/>
                </a:rPr>
                <a:t>商</a:t>
              </a:r>
              <a:r>
                <a:rPr lang="ja-JP" altLang="en-US" sz="1400" b="1" dirty="0" smtClean="0">
                  <a:solidFill>
                    <a:schemeClr val="tx2"/>
                  </a:solidFill>
                  <a:latin typeface="微软雅黑" pitchFamily="34" charset="-122"/>
                  <a:ea typeface="微软雅黑" pitchFamily="34" charset="-122"/>
                </a:rPr>
                <a:t>業貿易サービス</a:t>
              </a:r>
              <a:endParaRPr lang="en-US" altLang="zh-CN" sz="1400" b="1" dirty="0">
                <a:solidFill>
                  <a:schemeClr val="tx2"/>
                </a:solidFill>
                <a:latin typeface="微软雅黑" pitchFamily="34" charset="-122"/>
                <a:ea typeface="微软雅黑" pitchFamily="34" charset="-122"/>
              </a:endParaRPr>
            </a:p>
            <a:p>
              <a:pPr eaLnBrk="1" hangingPunct="1">
                <a:lnSpc>
                  <a:spcPct val="150000"/>
                </a:lnSpc>
              </a:pPr>
              <a:r>
                <a:rPr lang="ja-JP" altLang="en-US" sz="1400" b="1" dirty="0">
                  <a:solidFill>
                    <a:schemeClr val="tx2"/>
                  </a:solidFill>
                  <a:latin typeface="微软雅黑" pitchFamily="34" charset="-122"/>
                  <a:ea typeface="微软雅黑" pitchFamily="34" charset="-122"/>
                </a:rPr>
                <a:t>専</a:t>
              </a:r>
              <a:r>
                <a:rPr lang="ja-JP" altLang="en-US" sz="1400" b="1" dirty="0" smtClean="0">
                  <a:solidFill>
                    <a:schemeClr val="tx2"/>
                  </a:solidFill>
                  <a:latin typeface="微软雅黑" pitchFamily="34" charset="-122"/>
                  <a:ea typeface="微软雅黑" pitchFamily="34" charset="-122"/>
                </a:rPr>
                <a:t>門サービス</a:t>
              </a:r>
              <a:endParaRPr lang="en-US" altLang="zh-CN" sz="1400" b="1" dirty="0">
                <a:solidFill>
                  <a:schemeClr val="tx2"/>
                </a:solidFill>
                <a:latin typeface="微软雅黑" pitchFamily="34" charset="-122"/>
                <a:ea typeface="微软雅黑" pitchFamily="34" charset="-122"/>
              </a:endParaRPr>
            </a:p>
            <a:p>
              <a:pPr eaLnBrk="1" hangingPunct="1">
                <a:lnSpc>
                  <a:spcPct val="150000"/>
                </a:lnSpc>
              </a:pPr>
              <a:r>
                <a:rPr lang="ja-JP" altLang="en-US" sz="1400" b="1" dirty="0" smtClean="0">
                  <a:solidFill>
                    <a:schemeClr val="tx2"/>
                  </a:solidFill>
                  <a:latin typeface="微软雅黑" pitchFamily="34" charset="-122"/>
                  <a:ea typeface="微软雅黑" pitchFamily="34" charset="-122"/>
                </a:rPr>
                <a:t>カルチャーサービス</a:t>
              </a:r>
              <a:endParaRPr lang="en-US" altLang="zh-CN" sz="1400" b="1" dirty="0">
                <a:solidFill>
                  <a:schemeClr val="tx2"/>
                </a:solidFill>
                <a:latin typeface="微软雅黑" pitchFamily="34" charset="-122"/>
                <a:ea typeface="微软雅黑" pitchFamily="34" charset="-122"/>
              </a:endParaRPr>
            </a:p>
            <a:p>
              <a:pPr eaLnBrk="1" hangingPunct="1">
                <a:lnSpc>
                  <a:spcPct val="150000"/>
                </a:lnSpc>
              </a:pPr>
              <a:r>
                <a:rPr lang="ja-JP" altLang="en-US" sz="1400" b="1" dirty="0">
                  <a:solidFill>
                    <a:schemeClr val="tx2"/>
                  </a:solidFill>
                  <a:latin typeface="微软雅黑" pitchFamily="34" charset="-122"/>
                  <a:ea typeface="微软雅黑" pitchFamily="34" charset="-122"/>
                </a:rPr>
                <a:t>ソー</a:t>
              </a:r>
              <a:r>
                <a:rPr lang="ja-JP" altLang="en-US" sz="1400" b="1" dirty="0" smtClean="0">
                  <a:solidFill>
                    <a:schemeClr val="tx2"/>
                  </a:solidFill>
                  <a:latin typeface="微软雅黑" pitchFamily="34" charset="-122"/>
                  <a:ea typeface="微软雅黑" pitchFamily="34" charset="-122"/>
                </a:rPr>
                <a:t>シャルサービス</a:t>
              </a:r>
              <a:endParaRPr lang="en-US" altLang="zh-CN" sz="1400" b="1" dirty="0">
                <a:solidFill>
                  <a:schemeClr val="tx2"/>
                </a:solidFill>
                <a:latin typeface="微软雅黑" pitchFamily="34" charset="-122"/>
                <a:ea typeface="微软雅黑" pitchFamily="34" charset="-122"/>
              </a:endParaRPr>
            </a:p>
          </p:txBody>
        </p:sp>
        <p:grpSp>
          <p:nvGrpSpPr>
            <p:cNvPr id="3" name="组合 29"/>
            <p:cNvGrpSpPr/>
            <p:nvPr/>
          </p:nvGrpSpPr>
          <p:grpSpPr>
            <a:xfrm>
              <a:off x="448556" y="2355726"/>
              <a:ext cx="997014" cy="2124093"/>
              <a:chOff x="448556" y="2649603"/>
              <a:chExt cx="997014" cy="2360103"/>
            </a:xfrm>
          </p:grpSpPr>
          <p:pic>
            <p:nvPicPr>
              <p:cNvPr id="38" name="Picture 2" descr="C:\Users\jsauvageau\Desktop\3.png"/>
              <p:cNvPicPr>
                <a:picLocks noChangeAspect="1" noChangeArrowheads="1"/>
              </p:cNvPicPr>
              <p:nvPr/>
            </p:nvPicPr>
            <p:blipFill>
              <a:blip r:embed="rId2" cstate="print"/>
              <a:srcRect/>
              <a:stretch>
                <a:fillRect/>
              </a:stretch>
            </p:blipFill>
            <p:spPr bwMode="auto">
              <a:xfrm>
                <a:off x="640605" y="3898045"/>
                <a:ext cx="210671" cy="406130"/>
              </a:xfrm>
              <a:prstGeom prst="rect">
                <a:avLst/>
              </a:prstGeom>
              <a:noFill/>
              <a:ln w="9525">
                <a:noFill/>
                <a:miter lim="800000"/>
                <a:headEnd/>
                <a:tailEnd/>
              </a:ln>
            </p:spPr>
          </p:pic>
          <p:pic>
            <p:nvPicPr>
              <p:cNvPr id="39" name="Picture 3" descr="C:\Users\jsauvageau\Desktop\4.png"/>
              <p:cNvPicPr>
                <a:picLocks noChangeAspect="1" noChangeArrowheads="1"/>
              </p:cNvPicPr>
              <p:nvPr/>
            </p:nvPicPr>
            <p:blipFill>
              <a:blip r:embed="rId3" cstate="print"/>
              <a:srcRect/>
              <a:stretch>
                <a:fillRect/>
              </a:stretch>
            </p:blipFill>
            <p:spPr bwMode="auto">
              <a:xfrm>
                <a:off x="472632" y="4394074"/>
                <a:ext cx="489162" cy="245079"/>
              </a:xfrm>
              <a:prstGeom prst="rect">
                <a:avLst/>
              </a:prstGeom>
              <a:noFill/>
              <a:ln w="9525">
                <a:noFill/>
                <a:miter lim="800000"/>
                <a:headEnd/>
                <a:tailEnd/>
              </a:ln>
            </p:spPr>
          </p:pic>
          <p:pic>
            <p:nvPicPr>
              <p:cNvPr id="40" name="Picture 4" descr="C:\Users\jsauvageau\Desktop\5.png"/>
              <p:cNvPicPr>
                <a:picLocks noChangeAspect="1" noChangeArrowheads="1"/>
              </p:cNvPicPr>
              <p:nvPr/>
            </p:nvPicPr>
            <p:blipFill>
              <a:blip r:embed="rId4" cstate="print"/>
              <a:srcRect/>
              <a:stretch>
                <a:fillRect/>
              </a:stretch>
            </p:blipFill>
            <p:spPr bwMode="auto">
              <a:xfrm>
                <a:off x="510608" y="4743620"/>
                <a:ext cx="435772" cy="266086"/>
              </a:xfrm>
              <a:prstGeom prst="rect">
                <a:avLst/>
              </a:prstGeom>
              <a:noFill/>
              <a:ln w="9525">
                <a:noFill/>
                <a:miter lim="800000"/>
                <a:headEnd/>
                <a:tailEnd/>
              </a:ln>
            </p:spPr>
          </p:pic>
          <p:pic>
            <p:nvPicPr>
              <p:cNvPr id="43" name="Picture 5" descr="C:\Users\jsauvageau\Desktop\6.png"/>
              <p:cNvPicPr>
                <a:picLocks noChangeAspect="1" noChangeArrowheads="1"/>
              </p:cNvPicPr>
              <p:nvPr/>
            </p:nvPicPr>
            <p:blipFill>
              <a:blip r:embed="rId5" cstate="print"/>
              <a:srcRect/>
              <a:stretch>
                <a:fillRect/>
              </a:stretch>
            </p:blipFill>
            <p:spPr bwMode="auto">
              <a:xfrm>
                <a:off x="545369" y="3128692"/>
                <a:ext cx="362181" cy="292927"/>
              </a:xfrm>
              <a:prstGeom prst="rect">
                <a:avLst/>
              </a:prstGeom>
              <a:noFill/>
              <a:ln w="9525">
                <a:noFill/>
                <a:miter lim="800000"/>
                <a:headEnd/>
                <a:tailEnd/>
              </a:ln>
            </p:spPr>
          </p:pic>
          <p:pic>
            <p:nvPicPr>
              <p:cNvPr id="44" name="Picture 6" descr="C:\Users\jsauvageau\Desktop\1.png"/>
              <p:cNvPicPr>
                <a:picLocks noChangeAspect="1" noChangeArrowheads="1"/>
              </p:cNvPicPr>
              <p:nvPr/>
            </p:nvPicPr>
            <p:blipFill>
              <a:blip r:embed="rId6" cstate="print"/>
              <a:srcRect/>
              <a:stretch>
                <a:fillRect/>
              </a:stretch>
            </p:blipFill>
            <p:spPr bwMode="auto">
              <a:xfrm>
                <a:off x="448556" y="2649603"/>
                <a:ext cx="593054" cy="401462"/>
              </a:xfrm>
              <a:prstGeom prst="rect">
                <a:avLst/>
              </a:prstGeom>
              <a:noFill/>
              <a:ln w="9525">
                <a:noFill/>
                <a:miter lim="800000"/>
                <a:headEnd/>
                <a:tailEnd/>
              </a:ln>
            </p:spPr>
          </p:pic>
          <p:pic>
            <p:nvPicPr>
              <p:cNvPr id="45" name="Picture 7" descr="C:\Users\jsauvageau\Desktop\2.png"/>
              <p:cNvPicPr>
                <a:picLocks noChangeAspect="1" noChangeArrowheads="1"/>
              </p:cNvPicPr>
              <p:nvPr/>
            </p:nvPicPr>
            <p:blipFill>
              <a:blip r:embed="rId7" cstate="print"/>
              <a:srcRect/>
              <a:stretch>
                <a:fillRect/>
              </a:stretch>
            </p:blipFill>
            <p:spPr bwMode="auto">
              <a:xfrm>
                <a:off x="584329" y="3492663"/>
                <a:ext cx="323222" cy="352446"/>
              </a:xfrm>
              <a:prstGeom prst="rect">
                <a:avLst/>
              </a:prstGeom>
              <a:noFill/>
              <a:ln w="9525">
                <a:noFill/>
                <a:miter lim="800000"/>
                <a:headEnd/>
                <a:tailEnd/>
              </a:ln>
            </p:spPr>
          </p:pic>
          <p:cxnSp>
            <p:nvCxnSpPr>
              <p:cNvPr id="46" name="Straight Connector 34"/>
              <p:cNvCxnSpPr/>
              <p:nvPr/>
            </p:nvCxnSpPr>
            <p:spPr>
              <a:xfrm flipV="1">
                <a:off x="1151839" y="2962000"/>
                <a:ext cx="278490" cy="0"/>
              </a:xfrm>
              <a:prstGeom prst="line">
                <a:avLst/>
              </a:prstGeom>
              <a:ln>
                <a:solidFill>
                  <a:srgbClr val="B4B4B4"/>
                </a:solidFill>
              </a:ln>
            </p:spPr>
            <p:style>
              <a:lnRef idx="1">
                <a:schemeClr val="accent1"/>
              </a:lnRef>
              <a:fillRef idx="0">
                <a:schemeClr val="accent1"/>
              </a:fillRef>
              <a:effectRef idx="0">
                <a:schemeClr val="accent1"/>
              </a:effectRef>
              <a:fontRef idx="minor">
                <a:schemeClr val="tx1"/>
              </a:fontRef>
            </p:style>
          </p:cxnSp>
          <p:cxnSp>
            <p:nvCxnSpPr>
              <p:cNvPr id="47" name="Straight Connector 41"/>
              <p:cNvCxnSpPr/>
              <p:nvPr/>
            </p:nvCxnSpPr>
            <p:spPr>
              <a:xfrm flipV="1">
                <a:off x="1153282" y="3321881"/>
                <a:ext cx="277047" cy="0"/>
              </a:xfrm>
              <a:prstGeom prst="line">
                <a:avLst/>
              </a:prstGeom>
              <a:ln>
                <a:solidFill>
                  <a:srgbClr val="B4B4B4"/>
                </a:solidFill>
              </a:ln>
            </p:spPr>
            <p:style>
              <a:lnRef idx="1">
                <a:schemeClr val="accent1"/>
              </a:lnRef>
              <a:fillRef idx="0">
                <a:schemeClr val="accent1"/>
              </a:fillRef>
              <a:effectRef idx="0">
                <a:schemeClr val="accent1"/>
              </a:effectRef>
              <a:fontRef idx="minor">
                <a:schemeClr val="tx1"/>
              </a:fontRef>
            </p:style>
          </p:cxnSp>
          <p:cxnSp>
            <p:nvCxnSpPr>
              <p:cNvPr id="48" name="Straight Connector 46"/>
              <p:cNvCxnSpPr/>
              <p:nvPr/>
            </p:nvCxnSpPr>
            <p:spPr>
              <a:xfrm flipV="1">
                <a:off x="1151839" y="3693938"/>
                <a:ext cx="278490" cy="0"/>
              </a:xfrm>
              <a:prstGeom prst="line">
                <a:avLst/>
              </a:prstGeom>
              <a:ln>
                <a:solidFill>
                  <a:srgbClr val="B4B4B4"/>
                </a:solidFill>
              </a:ln>
            </p:spPr>
            <p:style>
              <a:lnRef idx="1">
                <a:schemeClr val="accent1"/>
              </a:lnRef>
              <a:fillRef idx="0">
                <a:schemeClr val="accent1"/>
              </a:fillRef>
              <a:effectRef idx="0">
                <a:schemeClr val="accent1"/>
              </a:effectRef>
              <a:fontRef idx="minor">
                <a:schemeClr val="tx1"/>
              </a:fontRef>
            </p:style>
          </p:cxnSp>
          <p:cxnSp>
            <p:nvCxnSpPr>
              <p:cNvPr id="49" name="Straight Connector 47"/>
              <p:cNvCxnSpPr/>
              <p:nvPr/>
            </p:nvCxnSpPr>
            <p:spPr>
              <a:xfrm flipV="1">
                <a:off x="1153282" y="4057238"/>
                <a:ext cx="277047" cy="0"/>
              </a:xfrm>
              <a:prstGeom prst="line">
                <a:avLst/>
              </a:prstGeom>
              <a:ln>
                <a:solidFill>
                  <a:srgbClr val="B4B4B4"/>
                </a:solidFill>
              </a:ln>
            </p:spPr>
            <p:style>
              <a:lnRef idx="1">
                <a:schemeClr val="accent1"/>
              </a:lnRef>
              <a:fillRef idx="0">
                <a:schemeClr val="accent1"/>
              </a:fillRef>
              <a:effectRef idx="0">
                <a:schemeClr val="accent1"/>
              </a:effectRef>
              <a:fontRef idx="minor">
                <a:schemeClr val="tx1"/>
              </a:fontRef>
            </p:style>
          </p:cxnSp>
          <p:cxnSp>
            <p:nvCxnSpPr>
              <p:cNvPr id="50" name="Straight Connector 48"/>
              <p:cNvCxnSpPr/>
              <p:nvPr/>
            </p:nvCxnSpPr>
            <p:spPr>
              <a:xfrm flipV="1">
                <a:off x="1153282" y="4407829"/>
                <a:ext cx="277047" cy="0"/>
              </a:xfrm>
              <a:prstGeom prst="line">
                <a:avLst/>
              </a:prstGeom>
              <a:ln>
                <a:solidFill>
                  <a:srgbClr val="B4B4B4"/>
                </a:solidFill>
              </a:ln>
            </p:spPr>
            <p:style>
              <a:lnRef idx="1">
                <a:schemeClr val="accent1"/>
              </a:lnRef>
              <a:fillRef idx="0">
                <a:schemeClr val="accent1"/>
              </a:fillRef>
              <a:effectRef idx="0">
                <a:schemeClr val="accent1"/>
              </a:effectRef>
              <a:fontRef idx="minor">
                <a:schemeClr val="tx1"/>
              </a:fontRef>
            </p:style>
          </p:cxnSp>
          <p:cxnSp>
            <p:nvCxnSpPr>
              <p:cNvPr id="51" name="Straight Connector 49"/>
              <p:cNvCxnSpPr/>
              <p:nvPr/>
            </p:nvCxnSpPr>
            <p:spPr>
              <a:xfrm flipV="1">
                <a:off x="1168523" y="4771648"/>
                <a:ext cx="277047" cy="0"/>
              </a:xfrm>
              <a:prstGeom prst="line">
                <a:avLst/>
              </a:prstGeom>
              <a:ln>
                <a:solidFill>
                  <a:srgbClr val="B4B4B4"/>
                </a:solidFill>
              </a:ln>
            </p:spPr>
            <p:style>
              <a:lnRef idx="1">
                <a:schemeClr val="accent1"/>
              </a:lnRef>
              <a:fillRef idx="0">
                <a:schemeClr val="accent1"/>
              </a:fillRef>
              <a:effectRef idx="0">
                <a:schemeClr val="accent1"/>
              </a:effectRef>
              <a:fontRef idx="minor">
                <a:schemeClr val="tx1"/>
              </a:fontRef>
            </p:style>
          </p:cxnSp>
        </p:grpSp>
      </p:grpSp>
    </p:spTree>
  </p:cSld>
  <p:clrMapOvr>
    <a:masterClrMapping/>
  </p:clrMapOvr>
  <p:transition spd="med">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Rectangle 180"/>
          <p:cNvSpPr>
            <a:spLocks noChangeArrowheads="1"/>
          </p:cNvSpPr>
          <p:nvPr/>
        </p:nvSpPr>
        <p:spPr bwMode="auto">
          <a:xfrm>
            <a:off x="522000" y="680020"/>
            <a:ext cx="8622000" cy="1655381"/>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84894" tIns="42446" rIns="84894" bIns="42446">
            <a:spAutoFit/>
          </a:bodyPr>
          <a:lstStyle/>
          <a:p>
            <a:pPr marL="1257300" indent="-1257300">
              <a:lnSpc>
                <a:spcPct val="150000"/>
              </a:lnSpc>
            </a:pPr>
            <a:r>
              <a:rPr lang="ja-JP" altLang="en-US" sz="2000" b="1" dirty="0">
                <a:solidFill>
                  <a:schemeClr val="accent5"/>
                </a:solidFill>
                <a:effectLst>
                  <a:outerShdw blurRad="38100" dist="38100" dir="2700000" algn="tl">
                    <a:srgbClr val="000000">
                      <a:alpha val="43137"/>
                    </a:srgbClr>
                  </a:outerShdw>
                </a:effectLst>
                <a:latin typeface="微软雅黑" pitchFamily="34" charset="-122"/>
                <a:ea typeface="微软雅黑" pitchFamily="34" charset="-122"/>
              </a:rPr>
              <a:t>新興産業</a:t>
            </a:r>
            <a:r>
              <a:rPr lang="zh-CN" altLang="en-US" sz="2000" b="1" dirty="0" smtClean="0">
                <a:solidFill>
                  <a:schemeClr val="accent5"/>
                </a:solidFill>
                <a:effectLst>
                  <a:outerShdw blurRad="38100" dist="38100" dir="2700000" algn="tl">
                    <a:srgbClr val="000000">
                      <a:alpha val="43137"/>
                    </a:srgbClr>
                  </a:outerShdw>
                </a:effectLst>
                <a:latin typeface="微软雅黑" pitchFamily="34" charset="-122"/>
                <a:ea typeface="微软雅黑" pitchFamily="34" charset="-122"/>
              </a:rPr>
              <a:t>：</a:t>
            </a:r>
            <a:r>
              <a:rPr lang="ja-JP" altLang="en-US" sz="1600" b="1" dirty="0" smtClean="0">
                <a:solidFill>
                  <a:schemeClr val="accent4"/>
                </a:solidFill>
                <a:latin typeface="微软雅黑" pitchFamily="34" charset="-122"/>
                <a:ea typeface="微软雅黑" pitchFamily="34" charset="-122"/>
              </a:rPr>
              <a:t>新生代の</a:t>
            </a:r>
            <a:r>
              <a:rPr lang="en-US" altLang="ja-JP" sz="1600" b="1" dirty="0" smtClean="0">
                <a:solidFill>
                  <a:schemeClr val="accent4"/>
                </a:solidFill>
                <a:latin typeface="微软雅黑" pitchFamily="34" charset="-122"/>
                <a:ea typeface="微软雅黑" pitchFamily="34" charset="-122"/>
              </a:rPr>
              <a:t>IT</a:t>
            </a:r>
            <a:r>
              <a:rPr lang="ja-JP" altLang="en-US" sz="1600" b="1" dirty="0" smtClean="0">
                <a:solidFill>
                  <a:schemeClr val="accent4"/>
                </a:solidFill>
                <a:latin typeface="微软雅黑" pitchFamily="34" charset="-122"/>
                <a:ea typeface="微软雅黑" pitchFamily="34" charset="-122"/>
              </a:rPr>
              <a:t>、ハイエンド設備、新材料、生物、省エネルギー、新エネルギー、</a:t>
            </a:r>
            <a:endParaRPr lang="en-US" altLang="ja-JP" sz="1600" b="1" dirty="0" smtClean="0">
              <a:solidFill>
                <a:schemeClr val="accent4"/>
              </a:solidFill>
              <a:latin typeface="微软雅黑" pitchFamily="34" charset="-122"/>
              <a:ea typeface="微软雅黑" pitchFamily="34" charset="-122"/>
            </a:endParaRPr>
          </a:p>
          <a:p>
            <a:pPr marL="1257300" indent="-1257300">
              <a:lnSpc>
                <a:spcPct val="150000"/>
              </a:lnSpc>
            </a:pPr>
            <a:r>
              <a:rPr lang="ja-JP" altLang="en-US" sz="1600" b="1" dirty="0">
                <a:solidFill>
                  <a:schemeClr val="accent4"/>
                </a:solidFill>
                <a:latin typeface="微软雅黑" pitchFamily="34" charset="-122"/>
                <a:ea typeface="微软雅黑" pitchFamily="34" charset="-122"/>
              </a:rPr>
              <a:t>　</a:t>
            </a:r>
            <a:r>
              <a:rPr lang="ja-JP" altLang="en-US" sz="1600" b="1" dirty="0" smtClean="0">
                <a:solidFill>
                  <a:schemeClr val="accent4"/>
                </a:solidFill>
                <a:latin typeface="微软雅黑" pitchFamily="34" charset="-122"/>
                <a:ea typeface="微软雅黑" pitchFamily="34" charset="-122"/>
              </a:rPr>
              <a:t>　　　　　デジタル創意、</a:t>
            </a:r>
            <a:r>
              <a:rPr lang="en-US" altLang="zh-CN" sz="1600" b="1" dirty="0" smtClean="0">
                <a:solidFill>
                  <a:schemeClr val="accent4"/>
                </a:solidFill>
                <a:latin typeface="微软雅黑" pitchFamily="34" charset="-122"/>
                <a:ea typeface="微软雅黑" pitchFamily="34" charset="-122"/>
              </a:rPr>
              <a:t> </a:t>
            </a:r>
            <a:r>
              <a:rPr lang="ja-JP" altLang="en-US" sz="1600" b="1" dirty="0" smtClean="0">
                <a:solidFill>
                  <a:schemeClr val="accent4"/>
                </a:solidFill>
                <a:latin typeface="微软雅黑" pitchFamily="34" charset="-122"/>
                <a:ea typeface="微软雅黑" pitchFamily="34" charset="-122"/>
              </a:rPr>
              <a:t>モバイルビデオ・通信</a:t>
            </a:r>
            <a:r>
              <a:rPr lang="ja-JP" altLang="en-US" sz="1600" dirty="0" smtClean="0">
                <a:solidFill>
                  <a:schemeClr val="accent5"/>
                </a:solidFill>
                <a:latin typeface="微软雅黑" pitchFamily="34" charset="-122"/>
                <a:ea typeface="微软雅黑" pitchFamily="34" charset="-122"/>
              </a:rPr>
              <a:t>などの戦略新興プロジェクトは上海・</a:t>
            </a:r>
            <a:r>
              <a:rPr lang="zh-CN" altLang="en-US" sz="1600" dirty="0" smtClean="0">
                <a:solidFill>
                  <a:schemeClr val="accent5"/>
                </a:solidFill>
                <a:latin typeface="微软雅黑" pitchFamily="34" charset="-122"/>
                <a:ea typeface="微软雅黑" pitchFamily="34" charset="-122"/>
              </a:rPr>
              <a:t>浦</a:t>
            </a:r>
            <a:r>
              <a:rPr lang="ja-JP" altLang="en-US" sz="1600" dirty="0" smtClean="0">
                <a:solidFill>
                  <a:schemeClr val="accent5"/>
                </a:solidFill>
                <a:latin typeface="微软雅黑" pitchFamily="34" charset="-122"/>
                <a:ea typeface="微软雅黑" pitchFamily="34" charset="-122"/>
              </a:rPr>
              <a:t>東を選ぶことを支持する。</a:t>
            </a:r>
            <a:endParaRPr lang="en-US" altLang="zh-CN" sz="1600" dirty="0">
              <a:solidFill>
                <a:schemeClr val="accent5"/>
              </a:solidFill>
              <a:latin typeface="微软雅黑" pitchFamily="34" charset="-122"/>
              <a:ea typeface="微软雅黑" pitchFamily="34" charset="-122"/>
            </a:endParaRPr>
          </a:p>
          <a:p>
            <a:pPr marL="895350" indent="-895350">
              <a:lnSpc>
                <a:spcPct val="150000"/>
              </a:lnSpc>
            </a:pPr>
            <a:endParaRPr lang="en-US" altLang="zh-CN" sz="1600" b="1" dirty="0">
              <a:solidFill>
                <a:schemeClr val="accent5"/>
              </a:solidFill>
              <a:latin typeface="微软雅黑" pitchFamily="34" charset="-122"/>
              <a:ea typeface="微软雅黑" pitchFamily="34" charset="-122"/>
              <a:cs typeface="Arial" charset="0"/>
            </a:endParaRPr>
          </a:p>
        </p:txBody>
      </p:sp>
      <p:sp>
        <p:nvSpPr>
          <p:cNvPr id="16" name="标题 15"/>
          <p:cNvSpPr>
            <a:spLocks noGrp="1"/>
          </p:cNvSpPr>
          <p:nvPr>
            <p:ph type="title"/>
          </p:nvPr>
        </p:nvSpPr>
        <p:spPr/>
        <p:txBody>
          <a:bodyPr/>
          <a:lstStyle/>
          <a:p>
            <a:r>
              <a:rPr lang="ja-JP" altLang="en-US" dirty="0"/>
              <a:t>上海</a:t>
            </a:r>
            <a:r>
              <a:rPr lang="en-US" altLang="zh-CN" dirty="0"/>
              <a:t>·</a:t>
            </a:r>
            <a:r>
              <a:rPr lang="zh-CN" altLang="en-US" dirty="0">
                <a:solidFill>
                  <a:srgbClr val="FF0000"/>
                </a:solidFill>
              </a:rPr>
              <a:t>浦</a:t>
            </a:r>
            <a:r>
              <a:rPr lang="ja-JP" altLang="en-US" dirty="0">
                <a:solidFill>
                  <a:srgbClr val="FF0000"/>
                </a:solidFill>
              </a:rPr>
              <a:t>東</a:t>
            </a:r>
            <a:r>
              <a:rPr lang="zh-CN" altLang="en-US" dirty="0">
                <a:solidFill>
                  <a:srgbClr val="FF0000"/>
                </a:solidFill>
              </a:rPr>
              <a:t>  </a:t>
            </a:r>
            <a:r>
              <a:rPr lang="ja-JP" altLang="en-US" dirty="0"/>
              <a:t>推進中の産業</a:t>
            </a:r>
            <a:endParaRPr lang="zh-CN" altLang="en-US" dirty="0"/>
          </a:p>
        </p:txBody>
      </p:sp>
      <p:grpSp>
        <p:nvGrpSpPr>
          <p:cNvPr id="30" name="组合 29"/>
          <p:cNvGrpSpPr/>
          <p:nvPr/>
        </p:nvGrpSpPr>
        <p:grpSpPr>
          <a:xfrm>
            <a:off x="1187624" y="1931158"/>
            <a:ext cx="6480721" cy="2908984"/>
            <a:chOff x="1331640" y="1707654"/>
            <a:chExt cx="6480721" cy="2908984"/>
          </a:xfrm>
        </p:grpSpPr>
        <p:grpSp>
          <p:nvGrpSpPr>
            <p:cNvPr id="28" name="组合 27"/>
            <p:cNvGrpSpPr/>
            <p:nvPr/>
          </p:nvGrpSpPr>
          <p:grpSpPr>
            <a:xfrm>
              <a:off x="1331640" y="1707654"/>
              <a:ext cx="6480721" cy="2880320"/>
              <a:chOff x="1403648" y="1707654"/>
              <a:chExt cx="6480721" cy="2880320"/>
            </a:xfrm>
          </p:grpSpPr>
          <p:grpSp>
            <p:nvGrpSpPr>
              <p:cNvPr id="26" name="组合 25"/>
              <p:cNvGrpSpPr/>
              <p:nvPr/>
            </p:nvGrpSpPr>
            <p:grpSpPr>
              <a:xfrm>
                <a:off x="1403648" y="1707654"/>
                <a:ext cx="6480721" cy="2879861"/>
                <a:chOff x="1043608" y="1491630"/>
                <a:chExt cx="7017442" cy="3312208"/>
              </a:xfrm>
            </p:grpSpPr>
            <p:pic>
              <p:nvPicPr>
                <p:cNvPr id="20" name="图片 19" descr="zjdy.jpg"/>
                <p:cNvPicPr>
                  <a:picLocks noChangeAspect="1"/>
                </p:cNvPicPr>
                <p:nvPr/>
              </p:nvPicPr>
              <p:blipFill>
                <a:blip r:embed="rId2" cstate="print"/>
                <a:stretch>
                  <a:fillRect/>
                </a:stretch>
              </p:blipFill>
              <p:spPr>
                <a:xfrm>
                  <a:off x="6267946" y="1491630"/>
                  <a:ext cx="1793104" cy="1800001"/>
                </a:xfrm>
                <a:prstGeom prst="rect">
                  <a:avLst/>
                </a:prstGeom>
              </p:spPr>
            </p:pic>
            <p:pic>
              <p:nvPicPr>
                <p:cNvPr id="22" name="图片 21" descr="信息.jpg"/>
                <p:cNvPicPr>
                  <a:picLocks noChangeAspect="1"/>
                </p:cNvPicPr>
                <p:nvPr/>
              </p:nvPicPr>
              <p:blipFill>
                <a:blip r:embed="rId3" cstate="print"/>
                <a:stretch>
                  <a:fillRect/>
                </a:stretch>
              </p:blipFill>
              <p:spPr>
                <a:xfrm>
                  <a:off x="1043608" y="1491630"/>
                  <a:ext cx="1970803" cy="1800000"/>
                </a:xfrm>
                <a:prstGeom prst="rect">
                  <a:avLst/>
                </a:prstGeom>
              </p:spPr>
            </p:pic>
            <p:pic>
              <p:nvPicPr>
                <p:cNvPr id="23" name="图片 22" descr="vr.jpg"/>
                <p:cNvPicPr>
                  <a:picLocks noChangeAspect="1"/>
                </p:cNvPicPr>
                <p:nvPr/>
              </p:nvPicPr>
              <p:blipFill>
                <a:blip r:embed="rId4" cstate="print"/>
                <a:srcRect r="5757"/>
                <a:stretch>
                  <a:fillRect/>
                </a:stretch>
              </p:blipFill>
              <p:spPr>
                <a:xfrm>
                  <a:off x="3059832" y="1491630"/>
                  <a:ext cx="3096344" cy="1800000"/>
                </a:xfrm>
                <a:prstGeom prst="rect">
                  <a:avLst/>
                </a:prstGeom>
              </p:spPr>
            </p:pic>
            <p:pic>
              <p:nvPicPr>
                <p:cNvPr id="24" name="图片 23" descr="新材料2.jpg"/>
                <p:cNvPicPr>
                  <a:picLocks noChangeAspect="1"/>
                </p:cNvPicPr>
                <p:nvPr/>
              </p:nvPicPr>
              <p:blipFill>
                <a:blip r:embed="rId5" cstate="print"/>
                <a:srcRect b="14657"/>
                <a:stretch>
                  <a:fillRect/>
                </a:stretch>
              </p:blipFill>
              <p:spPr>
                <a:xfrm>
                  <a:off x="1055034" y="3363838"/>
                  <a:ext cx="2249750" cy="1440000"/>
                </a:xfrm>
                <a:prstGeom prst="rect">
                  <a:avLst/>
                </a:prstGeom>
              </p:spPr>
            </p:pic>
          </p:grpSp>
          <p:pic>
            <p:nvPicPr>
              <p:cNvPr id="27" name="图片 26"/>
              <p:cNvPicPr>
                <a:picLocks noChangeAspect="1"/>
              </p:cNvPicPr>
              <p:nvPr/>
            </p:nvPicPr>
            <p:blipFill>
              <a:blip r:embed="rId6" cstate="print"/>
              <a:stretch>
                <a:fillRect/>
              </a:stretch>
            </p:blipFill>
            <p:spPr>
              <a:xfrm>
                <a:off x="3563888" y="3327974"/>
                <a:ext cx="2308127" cy="1260000"/>
              </a:xfrm>
              <a:prstGeom prst="rect">
                <a:avLst/>
              </a:prstGeom>
            </p:spPr>
          </p:pic>
        </p:grpSp>
        <p:pic>
          <p:nvPicPr>
            <p:cNvPr id="29" name="图片 28" descr="创意2.jpg"/>
            <p:cNvPicPr>
              <a:picLocks noChangeAspect="1"/>
            </p:cNvPicPr>
            <p:nvPr/>
          </p:nvPicPr>
          <p:blipFill>
            <a:blip r:embed="rId7" cstate="print"/>
            <a:stretch>
              <a:fillRect/>
            </a:stretch>
          </p:blipFill>
          <p:spPr>
            <a:xfrm>
              <a:off x="5807880" y="3363838"/>
              <a:ext cx="2004480" cy="1252800"/>
            </a:xfrm>
            <a:prstGeom prst="rect">
              <a:avLst/>
            </a:prstGeom>
          </p:spPr>
        </p:pic>
      </p:grpSp>
    </p:spTree>
  </p:cSld>
  <p:clrMapOvr>
    <a:masterClrMapping/>
  </p:clrMapOvr>
  <p:transition spd="med">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上海</a:t>
            </a:r>
            <a:r>
              <a:rPr lang="en-US" altLang="zh-CN" dirty="0"/>
              <a:t>·</a:t>
            </a:r>
            <a:r>
              <a:rPr lang="zh-CN" altLang="en-US" dirty="0" smtClean="0">
                <a:solidFill>
                  <a:srgbClr val="FF0000"/>
                </a:solidFill>
              </a:rPr>
              <a:t>浦</a:t>
            </a:r>
            <a:r>
              <a:rPr lang="ja-JP" altLang="en-US" dirty="0" smtClean="0">
                <a:solidFill>
                  <a:srgbClr val="FF0000"/>
                </a:solidFill>
              </a:rPr>
              <a:t>東</a:t>
            </a:r>
            <a:r>
              <a:rPr lang="zh-CN" altLang="en-US" dirty="0" smtClean="0"/>
              <a:t>  </a:t>
            </a:r>
            <a:r>
              <a:rPr lang="ja-JP" altLang="en-US" dirty="0" smtClean="0"/>
              <a:t>財政支持</a:t>
            </a:r>
            <a:endParaRPr lang="zh-CN" altLang="en-US" dirty="0"/>
          </a:p>
        </p:txBody>
      </p:sp>
      <p:sp>
        <p:nvSpPr>
          <p:cNvPr id="3" name="TextBox 2"/>
          <p:cNvSpPr txBox="1"/>
          <p:nvPr/>
        </p:nvSpPr>
        <p:spPr>
          <a:xfrm>
            <a:off x="107504" y="726539"/>
            <a:ext cx="8568952" cy="4293483"/>
          </a:xfrm>
          <a:prstGeom prst="rect">
            <a:avLst/>
          </a:prstGeom>
          <a:noFill/>
        </p:spPr>
        <p:txBody>
          <a:bodyPr wrap="square" rtlCol="0">
            <a:spAutoFit/>
          </a:bodyPr>
          <a:lstStyle/>
          <a:p>
            <a:pPr marL="357188" indent="-357188">
              <a:lnSpc>
                <a:spcPct val="150000"/>
              </a:lnSpc>
              <a:buFont typeface="Wingdings" pitchFamily="2" charset="2"/>
              <a:buChar char="ü"/>
            </a:pPr>
            <a:r>
              <a:rPr lang="zh-TW" altLang="en-US" sz="1200" dirty="0">
                <a:solidFill>
                  <a:schemeClr val="tx2"/>
                </a:solidFill>
                <a:latin typeface="微软雅黑" pitchFamily="34" charset="-122"/>
                <a:ea typeface="微软雅黑" pitchFamily="34" charset="-122"/>
              </a:rPr>
              <a:t>浦東新区「第</a:t>
            </a:r>
            <a:r>
              <a:rPr lang="en-US" altLang="zh-TW" sz="1200" dirty="0">
                <a:solidFill>
                  <a:schemeClr val="tx2"/>
                </a:solidFill>
                <a:latin typeface="微软雅黑" pitchFamily="34" charset="-122"/>
                <a:ea typeface="微软雅黑" pitchFamily="34" charset="-122"/>
              </a:rPr>
              <a:t>13</a:t>
            </a:r>
            <a:r>
              <a:rPr lang="zh-TW" altLang="en-US" sz="1200" dirty="0">
                <a:solidFill>
                  <a:schemeClr val="tx2"/>
                </a:solidFill>
                <a:latin typeface="微软雅黑" pitchFamily="34" charset="-122"/>
                <a:ea typeface="微软雅黑" pitchFamily="34" charset="-122"/>
              </a:rPr>
              <a:t>回</a:t>
            </a:r>
            <a:r>
              <a:rPr lang="en-US" altLang="zh-TW" sz="1200" dirty="0">
                <a:solidFill>
                  <a:schemeClr val="tx2"/>
                </a:solidFill>
                <a:latin typeface="微软雅黑" pitchFamily="34" charset="-122"/>
                <a:ea typeface="微软雅黑" pitchFamily="34" charset="-122"/>
              </a:rPr>
              <a:t>5</a:t>
            </a:r>
            <a:r>
              <a:rPr lang="zh-TW" altLang="en-US" sz="1200" dirty="0">
                <a:solidFill>
                  <a:schemeClr val="tx2"/>
                </a:solidFill>
                <a:latin typeface="微软雅黑" pitchFamily="34" charset="-122"/>
                <a:ea typeface="微软雅黑" pitchFamily="34" charset="-122"/>
              </a:rPr>
              <a:t>年計画」期間</a:t>
            </a:r>
            <a:r>
              <a:rPr lang="zh-TW" altLang="en-US" sz="1200" dirty="0" smtClean="0">
                <a:solidFill>
                  <a:schemeClr val="tx2"/>
                </a:solidFill>
                <a:latin typeface="微软雅黑" pitchFamily="34" charset="-122"/>
                <a:ea typeface="微软雅黑" pitchFamily="34" charset="-122"/>
              </a:rPr>
              <a:t>中</a:t>
            </a:r>
            <a:r>
              <a:rPr lang="ja-JP" altLang="en-US" sz="1200" b="1" dirty="0">
                <a:solidFill>
                  <a:schemeClr val="tx2"/>
                </a:solidFill>
                <a:latin typeface="微软雅黑" pitchFamily="34" charset="-122"/>
                <a:ea typeface="微软雅黑" pitchFamily="34" charset="-122"/>
              </a:rPr>
              <a:t>専門サービス</a:t>
            </a:r>
            <a:r>
              <a:rPr lang="ja-JP" altLang="en-US" sz="1200" b="1" dirty="0" smtClean="0">
                <a:solidFill>
                  <a:schemeClr val="tx2"/>
                </a:solidFill>
                <a:latin typeface="微软雅黑" pitchFamily="34" charset="-122"/>
                <a:ea typeface="微软雅黑" pitchFamily="34" charset="-122"/>
              </a:rPr>
              <a:t>業</a:t>
            </a:r>
            <a:r>
              <a:rPr lang="ja-JP" altLang="en-US" sz="1200" dirty="0">
                <a:solidFill>
                  <a:schemeClr val="tx2"/>
                </a:solidFill>
                <a:latin typeface="微软雅黑" pitchFamily="34" charset="-122"/>
                <a:ea typeface="微软雅黑" pitchFamily="34" charset="-122"/>
              </a:rPr>
              <a:t>の発展を促進するための財政支持方法。</a:t>
            </a:r>
            <a:r>
              <a:rPr lang="zh-CN" altLang="en-US" sz="1200" dirty="0" smtClean="0">
                <a:solidFill>
                  <a:schemeClr val="tx2"/>
                </a:solidFill>
                <a:latin typeface="微软雅黑" pitchFamily="34" charset="-122"/>
                <a:ea typeface="微软雅黑" pitchFamily="34" charset="-122"/>
              </a:rPr>
              <a:t>（</a:t>
            </a:r>
            <a:r>
              <a:rPr lang="zh-TW" altLang="en-US" sz="1200" dirty="0">
                <a:solidFill>
                  <a:schemeClr val="tx2"/>
                </a:solidFill>
                <a:latin typeface="微软雅黑" pitchFamily="34" charset="-122"/>
                <a:ea typeface="微软雅黑" pitchFamily="34" charset="-122"/>
              </a:rPr>
              <a:t>浦</a:t>
            </a:r>
            <a:r>
              <a:rPr lang="zh-TW" altLang="en-US" sz="1200" dirty="0" smtClean="0">
                <a:solidFill>
                  <a:schemeClr val="tx2"/>
                </a:solidFill>
                <a:latin typeface="微软雅黑" pitchFamily="34" charset="-122"/>
                <a:ea typeface="微软雅黑" pitchFamily="34" charset="-122"/>
              </a:rPr>
              <a:t>東</a:t>
            </a:r>
            <a:r>
              <a:rPr lang="ja-JP" altLang="en-US" sz="1200" dirty="0" smtClean="0">
                <a:solidFill>
                  <a:schemeClr val="tx2"/>
                </a:solidFill>
                <a:latin typeface="微软雅黑" pitchFamily="34" charset="-122"/>
                <a:ea typeface="微软雅黑" pitchFamily="34" charset="-122"/>
              </a:rPr>
              <a:t>区政府</a:t>
            </a:r>
            <a:r>
              <a:rPr lang="zh-CN" altLang="zh-CN" sz="1200" dirty="0" smtClean="0">
                <a:solidFill>
                  <a:schemeClr val="tx2"/>
                </a:solidFill>
                <a:latin typeface="微软雅黑" pitchFamily="34" charset="-122"/>
                <a:ea typeface="微软雅黑" pitchFamily="34" charset="-122"/>
              </a:rPr>
              <a:t>〔</a:t>
            </a:r>
            <a:r>
              <a:rPr lang="en-US" altLang="zh-CN" sz="1200" dirty="0">
                <a:solidFill>
                  <a:schemeClr val="tx2"/>
                </a:solidFill>
                <a:latin typeface="微软雅黑" pitchFamily="34" charset="-122"/>
                <a:ea typeface="微软雅黑" pitchFamily="34" charset="-122"/>
              </a:rPr>
              <a:t>2017</a:t>
            </a:r>
            <a:r>
              <a:rPr lang="zh-CN" altLang="zh-CN" sz="1200" dirty="0">
                <a:solidFill>
                  <a:schemeClr val="tx2"/>
                </a:solidFill>
                <a:latin typeface="微软雅黑" pitchFamily="34" charset="-122"/>
                <a:ea typeface="微软雅黑" pitchFamily="34" charset="-122"/>
              </a:rPr>
              <a:t>〕</a:t>
            </a:r>
            <a:r>
              <a:rPr lang="en-US" altLang="zh-CN" sz="1200" dirty="0" smtClean="0">
                <a:solidFill>
                  <a:schemeClr val="tx2"/>
                </a:solidFill>
                <a:latin typeface="微软雅黑" pitchFamily="34" charset="-122"/>
                <a:ea typeface="微软雅黑" pitchFamily="34" charset="-122"/>
              </a:rPr>
              <a:t>126</a:t>
            </a:r>
            <a:r>
              <a:rPr lang="ja-JP" altLang="en-US" sz="1200" dirty="0">
                <a:solidFill>
                  <a:schemeClr val="tx2"/>
                </a:solidFill>
                <a:latin typeface="微软雅黑" pitchFamily="34" charset="-122"/>
                <a:ea typeface="微软雅黑" pitchFamily="34" charset="-122"/>
              </a:rPr>
              <a:t>号</a:t>
            </a:r>
            <a:r>
              <a:rPr lang="zh-CN" altLang="en-US" sz="1200" dirty="0" smtClean="0">
                <a:solidFill>
                  <a:schemeClr val="tx2"/>
                </a:solidFill>
                <a:latin typeface="微软雅黑" pitchFamily="34" charset="-122"/>
                <a:ea typeface="微软雅黑" pitchFamily="34" charset="-122"/>
              </a:rPr>
              <a:t>）</a:t>
            </a:r>
            <a:endParaRPr lang="en-US" altLang="zh-CN" sz="1200" dirty="0">
              <a:solidFill>
                <a:schemeClr val="tx2"/>
              </a:solidFill>
              <a:latin typeface="微软雅黑" pitchFamily="34" charset="-122"/>
              <a:ea typeface="微软雅黑" pitchFamily="34" charset="-122"/>
            </a:endParaRPr>
          </a:p>
          <a:p>
            <a:pPr marL="357188" indent="-357188">
              <a:lnSpc>
                <a:spcPct val="150000"/>
              </a:lnSpc>
              <a:buFont typeface="Wingdings" pitchFamily="2" charset="2"/>
              <a:buChar char="ü"/>
            </a:pPr>
            <a:r>
              <a:rPr lang="zh-TW" altLang="en-US" sz="1200" dirty="0">
                <a:solidFill>
                  <a:schemeClr val="tx2"/>
                </a:solidFill>
                <a:latin typeface="微软雅黑" pitchFamily="34" charset="-122"/>
                <a:ea typeface="微软雅黑" pitchFamily="34" charset="-122"/>
              </a:rPr>
              <a:t>浦東新区「第</a:t>
            </a:r>
            <a:r>
              <a:rPr lang="en-US" altLang="zh-TW" sz="1200" dirty="0">
                <a:solidFill>
                  <a:schemeClr val="tx2"/>
                </a:solidFill>
                <a:latin typeface="微软雅黑" pitchFamily="34" charset="-122"/>
                <a:ea typeface="微软雅黑" pitchFamily="34" charset="-122"/>
              </a:rPr>
              <a:t>13</a:t>
            </a:r>
            <a:r>
              <a:rPr lang="zh-TW" altLang="en-US" sz="1200" dirty="0">
                <a:solidFill>
                  <a:schemeClr val="tx2"/>
                </a:solidFill>
                <a:latin typeface="微软雅黑" pitchFamily="34" charset="-122"/>
                <a:ea typeface="微软雅黑" pitchFamily="34" charset="-122"/>
              </a:rPr>
              <a:t>回</a:t>
            </a:r>
            <a:r>
              <a:rPr lang="en-US" altLang="zh-TW" sz="1200" dirty="0">
                <a:solidFill>
                  <a:schemeClr val="tx2"/>
                </a:solidFill>
                <a:latin typeface="微软雅黑" pitchFamily="34" charset="-122"/>
                <a:ea typeface="微软雅黑" pitchFamily="34" charset="-122"/>
              </a:rPr>
              <a:t>5</a:t>
            </a:r>
            <a:r>
              <a:rPr lang="zh-TW" altLang="en-US" sz="1200" dirty="0">
                <a:solidFill>
                  <a:schemeClr val="tx2"/>
                </a:solidFill>
                <a:latin typeface="微软雅黑" pitchFamily="34" charset="-122"/>
                <a:ea typeface="微软雅黑" pitchFamily="34" charset="-122"/>
              </a:rPr>
              <a:t>年計画」期間</a:t>
            </a:r>
            <a:r>
              <a:rPr lang="zh-TW" altLang="en-US" sz="1200" dirty="0" smtClean="0">
                <a:solidFill>
                  <a:schemeClr val="tx2"/>
                </a:solidFill>
                <a:latin typeface="微软雅黑" pitchFamily="34" charset="-122"/>
                <a:ea typeface="微软雅黑" pitchFamily="34" charset="-122"/>
              </a:rPr>
              <a:t>中</a:t>
            </a:r>
            <a:r>
              <a:rPr lang="ja-JP" altLang="en-US" sz="1200" b="1" dirty="0">
                <a:solidFill>
                  <a:schemeClr val="tx2"/>
                </a:solidFill>
                <a:latin typeface="微软雅黑" pitchFamily="34" charset="-122"/>
                <a:ea typeface="微软雅黑" pitchFamily="34" charset="-122"/>
              </a:rPr>
              <a:t>ビューディング・エコノミ</a:t>
            </a:r>
            <a:r>
              <a:rPr lang="ja-JP" altLang="en-US" sz="1200" b="1" dirty="0" smtClean="0">
                <a:solidFill>
                  <a:schemeClr val="tx2"/>
                </a:solidFill>
                <a:latin typeface="微软雅黑" pitchFamily="34" charset="-122"/>
                <a:ea typeface="微软雅黑" pitchFamily="34" charset="-122"/>
              </a:rPr>
              <a:t>ー</a:t>
            </a:r>
            <a:r>
              <a:rPr lang="ja-JP" altLang="en-US" sz="1200" dirty="0" smtClean="0">
                <a:solidFill>
                  <a:schemeClr val="tx2"/>
                </a:solidFill>
                <a:latin typeface="微软雅黑" pitchFamily="34" charset="-122"/>
                <a:ea typeface="微软雅黑" pitchFamily="34" charset="-122"/>
              </a:rPr>
              <a:t>の発展を促進するための財政支持方法。 </a:t>
            </a:r>
            <a:r>
              <a:rPr lang="zh-CN" altLang="en-US" sz="1200" dirty="0" smtClean="0">
                <a:solidFill>
                  <a:schemeClr val="tx2"/>
                </a:solidFill>
                <a:latin typeface="微软雅黑" pitchFamily="34" charset="-122"/>
                <a:ea typeface="微软雅黑" pitchFamily="34" charset="-122"/>
              </a:rPr>
              <a:t>（</a:t>
            </a:r>
            <a:r>
              <a:rPr lang="zh-TW" altLang="en-US" sz="1200" dirty="0" smtClean="0">
                <a:solidFill>
                  <a:schemeClr val="tx2"/>
                </a:solidFill>
                <a:latin typeface="微软雅黑" pitchFamily="34" charset="-122"/>
                <a:ea typeface="微软雅黑" pitchFamily="34" charset="-122"/>
              </a:rPr>
              <a:t>浦東</a:t>
            </a:r>
            <a:r>
              <a:rPr lang="ja-JP" altLang="en-US" sz="1200" dirty="0" smtClean="0">
                <a:solidFill>
                  <a:schemeClr val="tx2"/>
                </a:solidFill>
                <a:latin typeface="微软雅黑" pitchFamily="34" charset="-122"/>
                <a:ea typeface="微软雅黑" pitchFamily="34" charset="-122"/>
              </a:rPr>
              <a:t>区政府</a:t>
            </a:r>
            <a:r>
              <a:rPr lang="zh-CN" altLang="zh-CN" sz="1200" dirty="0" smtClean="0">
                <a:solidFill>
                  <a:schemeClr val="tx2"/>
                </a:solidFill>
                <a:latin typeface="微软雅黑" pitchFamily="34" charset="-122"/>
                <a:ea typeface="微软雅黑" pitchFamily="34" charset="-122"/>
              </a:rPr>
              <a:t>〔</a:t>
            </a:r>
            <a:r>
              <a:rPr lang="en-US" altLang="zh-CN" sz="1200" dirty="0">
                <a:solidFill>
                  <a:schemeClr val="tx2"/>
                </a:solidFill>
                <a:latin typeface="微软雅黑" pitchFamily="34" charset="-122"/>
                <a:ea typeface="微软雅黑" pitchFamily="34" charset="-122"/>
              </a:rPr>
              <a:t>2017</a:t>
            </a:r>
            <a:r>
              <a:rPr lang="zh-CN" altLang="zh-CN" sz="1200" dirty="0">
                <a:solidFill>
                  <a:schemeClr val="tx2"/>
                </a:solidFill>
                <a:latin typeface="微软雅黑" pitchFamily="34" charset="-122"/>
                <a:ea typeface="微软雅黑" pitchFamily="34" charset="-122"/>
              </a:rPr>
              <a:t>〕</a:t>
            </a:r>
            <a:r>
              <a:rPr lang="en-US" altLang="zh-CN" sz="1200" dirty="0">
                <a:solidFill>
                  <a:schemeClr val="tx2"/>
                </a:solidFill>
                <a:latin typeface="微软雅黑" pitchFamily="34" charset="-122"/>
                <a:ea typeface="微软雅黑" pitchFamily="34" charset="-122"/>
              </a:rPr>
              <a:t>127</a:t>
            </a:r>
            <a:r>
              <a:rPr lang="zh-CN" altLang="zh-CN" sz="1200" dirty="0">
                <a:solidFill>
                  <a:schemeClr val="tx2"/>
                </a:solidFill>
                <a:latin typeface="微软雅黑" pitchFamily="34" charset="-122"/>
                <a:ea typeface="微软雅黑" pitchFamily="34" charset="-122"/>
              </a:rPr>
              <a:t>号</a:t>
            </a:r>
            <a:r>
              <a:rPr lang="zh-CN" altLang="en-US" sz="1200" dirty="0">
                <a:solidFill>
                  <a:schemeClr val="tx2"/>
                </a:solidFill>
                <a:latin typeface="微软雅黑" pitchFamily="34" charset="-122"/>
                <a:ea typeface="微软雅黑" pitchFamily="34" charset="-122"/>
              </a:rPr>
              <a:t>）</a:t>
            </a:r>
            <a:endParaRPr lang="en-US" altLang="zh-CN" sz="1200" dirty="0">
              <a:solidFill>
                <a:schemeClr val="tx2"/>
              </a:solidFill>
              <a:latin typeface="微软雅黑" pitchFamily="34" charset="-122"/>
              <a:ea typeface="微软雅黑" pitchFamily="34" charset="-122"/>
            </a:endParaRPr>
          </a:p>
          <a:p>
            <a:pPr marL="357188" indent="-357188">
              <a:lnSpc>
                <a:spcPct val="150000"/>
              </a:lnSpc>
              <a:buFont typeface="Wingdings" pitchFamily="2" charset="2"/>
              <a:buChar char="ü"/>
            </a:pPr>
            <a:r>
              <a:rPr lang="zh-TW" altLang="en-US" sz="1200" dirty="0">
                <a:solidFill>
                  <a:schemeClr val="tx2"/>
                </a:solidFill>
                <a:latin typeface="微软雅黑" pitchFamily="34" charset="-122"/>
                <a:ea typeface="微软雅黑" pitchFamily="34" charset="-122"/>
              </a:rPr>
              <a:t>浦東新区「第</a:t>
            </a:r>
            <a:r>
              <a:rPr lang="en-US" altLang="zh-TW" sz="1200" dirty="0">
                <a:solidFill>
                  <a:schemeClr val="tx2"/>
                </a:solidFill>
                <a:latin typeface="微软雅黑" pitchFamily="34" charset="-122"/>
                <a:ea typeface="微软雅黑" pitchFamily="34" charset="-122"/>
              </a:rPr>
              <a:t>13</a:t>
            </a:r>
            <a:r>
              <a:rPr lang="zh-TW" altLang="en-US" sz="1200" dirty="0">
                <a:solidFill>
                  <a:schemeClr val="tx2"/>
                </a:solidFill>
                <a:latin typeface="微软雅黑" pitchFamily="34" charset="-122"/>
                <a:ea typeface="微软雅黑" pitchFamily="34" charset="-122"/>
              </a:rPr>
              <a:t>回</a:t>
            </a:r>
            <a:r>
              <a:rPr lang="en-US" altLang="zh-TW" sz="1200" dirty="0">
                <a:solidFill>
                  <a:schemeClr val="tx2"/>
                </a:solidFill>
                <a:latin typeface="微软雅黑" pitchFamily="34" charset="-122"/>
                <a:ea typeface="微软雅黑" pitchFamily="34" charset="-122"/>
              </a:rPr>
              <a:t>5</a:t>
            </a:r>
            <a:r>
              <a:rPr lang="zh-TW" altLang="en-US" sz="1200" dirty="0">
                <a:solidFill>
                  <a:schemeClr val="tx2"/>
                </a:solidFill>
                <a:latin typeface="微软雅黑" pitchFamily="34" charset="-122"/>
                <a:ea typeface="微软雅黑" pitchFamily="34" charset="-122"/>
              </a:rPr>
              <a:t>年計画」期間</a:t>
            </a:r>
            <a:r>
              <a:rPr lang="zh-TW" altLang="en-US" sz="1200" dirty="0" smtClean="0">
                <a:solidFill>
                  <a:schemeClr val="tx2"/>
                </a:solidFill>
                <a:latin typeface="微软雅黑" pitchFamily="34" charset="-122"/>
                <a:ea typeface="微软雅黑" pitchFamily="34" charset="-122"/>
              </a:rPr>
              <a:t>中</a:t>
            </a:r>
            <a:r>
              <a:rPr lang="ja-JP" altLang="en-US" sz="1200" b="1" dirty="0">
                <a:solidFill>
                  <a:schemeClr val="tx2"/>
                </a:solidFill>
                <a:latin typeface="微软雅黑" pitchFamily="34" charset="-122"/>
                <a:ea typeface="微软雅黑" pitchFamily="34" charset="-122"/>
              </a:rPr>
              <a:t>商業貿易サービス</a:t>
            </a:r>
            <a:r>
              <a:rPr lang="ja-JP" altLang="en-US" sz="1200" b="1" dirty="0" smtClean="0">
                <a:solidFill>
                  <a:schemeClr val="tx2"/>
                </a:solidFill>
                <a:latin typeface="微软雅黑" pitchFamily="34" charset="-122"/>
                <a:ea typeface="微软雅黑" pitchFamily="34" charset="-122"/>
              </a:rPr>
              <a:t>業</a:t>
            </a:r>
            <a:r>
              <a:rPr lang="ja-JP" altLang="en-US" sz="1200" dirty="0">
                <a:solidFill>
                  <a:schemeClr val="tx2"/>
                </a:solidFill>
                <a:latin typeface="微软雅黑" pitchFamily="34" charset="-122"/>
                <a:ea typeface="微软雅黑" pitchFamily="34" charset="-122"/>
              </a:rPr>
              <a:t>の発展を促進するための財政支持方法。 </a:t>
            </a:r>
            <a:r>
              <a:rPr lang="zh-CN" altLang="en-US" sz="1200" dirty="0">
                <a:solidFill>
                  <a:schemeClr val="tx2"/>
                </a:solidFill>
                <a:latin typeface="微软雅黑" pitchFamily="34" charset="-122"/>
                <a:ea typeface="微软雅黑" pitchFamily="34" charset="-122"/>
              </a:rPr>
              <a:t>（</a:t>
            </a:r>
            <a:r>
              <a:rPr lang="zh-TW" altLang="en-US" sz="1200" dirty="0">
                <a:solidFill>
                  <a:schemeClr val="tx2"/>
                </a:solidFill>
                <a:latin typeface="微软雅黑" pitchFamily="34" charset="-122"/>
                <a:ea typeface="微软雅黑" pitchFamily="34" charset="-122"/>
              </a:rPr>
              <a:t>浦東</a:t>
            </a:r>
            <a:r>
              <a:rPr lang="ja-JP" altLang="en-US" sz="1200" dirty="0">
                <a:solidFill>
                  <a:schemeClr val="tx2"/>
                </a:solidFill>
                <a:latin typeface="微软雅黑" pitchFamily="34" charset="-122"/>
                <a:ea typeface="微软雅黑" pitchFamily="34" charset="-122"/>
              </a:rPr>
              <a:t>区政府</a:t>
            </a:r>
            <a:r>
              <a:rPr lang="zh-CN" altLang="zh-CN" sz="1200" dirty="0" smtClean="0">
                <a:solidFill>
                  <a:schemeClr val="tx2"/>
                </a:solidFill>
                <a:latin typeface="微软雅黑" pitchFamily="34" charset="-122"/>
                <a:ea typeface="微软雅黑" pitchFamily="34" charset="-122"/>
              </a:rPr>
              <a:t>〔</a:t>
            </a:r>
            <a:r>
              <a:rPr lang="en-US" altLang="zh-CN" sz="1200" dirty="0">
                <a:solidFill>
                  <a:schemeClr val="tx2"/>
                </a:solidFill>
                <a:latin typeface="微软雅黑" pitchFamily="34" charset="-122"/>
                <a:ea typeface="微软雅黑" pitchFamily="34" charset="-122"/>
              </a:rPr>
              <a:t>2017</a:t>
            </a:r>
            <a:r>
              <a:rPr lang="zh-CN" altLang="zh-CN" sz="1200" dirty="0">
                <a:solidFill>
                  <a:schemeClr val="tx2"/>
                </a:solidFill>
                <a:latin typeface="微软雅黑" pitchFamily="34" charset="-122"/>
                <a:ea typeface="微软雅黑" pitchFamily="34" charset="-122"/>
              </a:rPr>
              <a:t>〕</a:t>
            </a:r>
            <a:r>
              <a:rPr lang="en-US" altLang="zh-CN" sz="1200" dirty="0">
                <a:solidFill>
                  <a:schemeClr val="tx2"/>
                </a:solidFill>
                <a:latin typeface="微软雅黑" pitchFamily="34" charset="-122"/>
                <a:ea typeface="微软雅黑" pitchFamily="34" charset="-122"/>
              </a:rPr>
              <a:t>128</a:t>
            </a:r>
            <a:r>
              <a:rPr lang="zh-CN" altLang="zh-CN" sz="1200" dirty="0">
                <a:solidFill>
                  <a:schemeClr val="tx2"/>
                </a:solidFill>
                <a:latin typeface="微软雅黑" pitchFamily="34" charset="-122"/>
                <a:ea typeface="微软雅黑" pitchFamily="34" charset="-122"/>
              </a:rPr>
              <a:t>号</a:t>
            </a:r>
            <a:r>
              <a:rPr lang="zh-CN" altLang="en-US" sz="1200" dirty="0">
                <a:solidFill>
                  <a:schemeClr val="tx2"/>
                </a:solidFill>
                <a:latin typeface="微软雅黑" pitchFamily="34" charset="-122"/>
                <a:ea typeface="微软雅黑" pitchFamily="34" charset="-122"/>
              </a:rPr>
              <a:t>）</a:t>
            </a:r>
            <a:endParaRPr lang="en-US" altLang="zh-CN" sz="1200" dirty="0">
              <a:solidFill>
                <a:schemeClr val="tx2"/>
              </a:solidFill>
              <a:latin typeface="微软雅黑" pitchFamily="34" charset="-122"/>
              <a:ea typeface="微软雅黑" pitchFamily="34" charset="-122"/>
            </a:endParaRPr>
          </a:p>
          <a:p>
            <a:pPr marL="357188" indent="-357188">
              <a:lnSpc>
                <a:spcPct val="150000"/>
              </a:lnSpc>
              <a:buFont typeface="Wingdings" pitchFamily="2" charset="2"/>
              <a:buChar char="ü"/>
            </a:pPr>
            <a:r>
              <a:rPr lang="zh-TW" altLang="en-US" sz="1200" dirty="0">
                <a:solidFill>
                  <a:schemeClr val="tx2"/>
                </a:solidFill>
                <a:latin typeface="微软雅黑" pitchFamily="34" charset="-122"/>
                <a:ea typeface="微软雅黑" pitchFamily="34" charset="-122"/>
              </a:rPr>
              <a:t>浦東新区「第</a:t>
            </a:r>
            <a:r>
              <a:rPr lang="en-US" altLang="zh-TW" sz="1200" dirty="0">
                <a:solidFill>
                  <a:schemeClr val="tx2"/>
                </a:solidFill>
                <a:latin typeface="微软雅黑" pitchFamily="34" charset="-122"/>
                <a:ea typeface="微软雅黑" pitchFamily="34" charset="-122"/>
              </a:rPr>
              <a:t>13</a:t>
            </a:r>
            <a:r>
              <a:rPr lang="zh-TW" altLang="en-US" sz="1200" dirty="0">
                <a:solidFill>
                  <a:schemeClr val="tx2"/>
                </a:solidFill>
                <a:latin typeface="微软雅黑" pitchFamily="34" charset="-122"/>
                <a:ea typeface="微软雅黑" pitchFamily="34" charset="-122"/>
              </a:rPr>
              <a:t>回</a:t>
            </a:r>
            <a:r>
              <a:rPr lang="en-US" altLang="zh-TW" sz="1200" dirty="0">
                <a:solidFill>
                  <a:schemeClr val="tx2"/>
                </a:solidFill>
                <a:latin typeface="微软雅黑" pitchFamily="34" charset="-122"/>
                <a:ea typeface="微软雅黑" pitchFamily="34" charset="-122"/>
              </a:rPr>
              <a:t>5</a:t>
            </a:r>
            <a:r>
              <a:rPr lang="zh-TW" altLang="en-US" sz="1200" dirty="0">
                <a:solidFill>
                  <a:schemeClr val="tx2"/>
                </a:solidFill>
                <a:latin typeface="微软雅黑" pitchFamily="34" charset="-122"/>
                <a:ea typeface="微软雅黑" pitchFamily="34" charset="-122"/>
              </a:rPr>
              <a:t>年計画」期間</a:t>
            </a:r>
            <a:r>
              <a:rPr lang="zh-TW" altLang="en-US" sz="1200" dirty="0" smtClean="0">
                <a:solidFill>
                  <a:schemeClr val="tx2"/>
                </a:solidFill>
                <a:latin typeface="微软雅黑" pitchFamily="34" charset="-122"/>
                <a:ea typeface="微软雅黑" pitchFamily="34" charset="-122"/>
              </a:rPr>
              <a:t>中</a:t>
            </a:r>
            <a:r>
              <a:rPr lang="zh-CN" altLang="en-US" sz="1200" b="1" dirty="0" smtClean="0">
                <a:solidFill>
                  <a:schemeClr val="tx2"/>
                </a:solidFill>
                <a:latin typeface="微软雅黑" pitchFamily="34" charset="-122"/>
                <a:ea typeface="微软雅黑" pitchFamily="34" charset="-122"/>
              </a:rPr>
              <a:t>海</a:t>
            </a:r>
            <a:r>
              <a:rPr lang="zh-CN" altLang="en-US" sz="1200" b="1" dirty="0">
                <a:solidFill>
                  <a:schemeClr val="tx2"/>
                </a:solidFill>
                <a:latin typeface="微软雅黑" pitchFamily="34" charset="-122"/>
                <a:ea typeface="微软雅黑" pitchFamily="34" charset="-122"/>
              </a:rPr>
              <a:t>運</a:t>
            </a:r>
            <a:r>
              <a:rPr lang="zh-CN" altLang="en-US" sz="1200" b="1" dirty="0" smtClean="0">
                <a:solidFill>
                  <a:schemeClr val="tx2"/>
                </a:solidFill>
                <a:latin typeface="微软雅黑" pitchFamily="34" charset="-122"/>
                <a:ea typeface="微软雅黑" pitchFamily="34" charset="-122"/>
              </a:rPr>
              <a:t>業</a:t>
            </a:r>
            <a:r>
              <a:rPr lang="ja-JP" altLang="en-US" sz="1200" dirty="0">
                <a:solidFill>
                  <a:schemeClr val="tx2"/>
                </a:solidFill>
                <a:latin typeface="微软雅黑" pitchFamily="34" charset="-122"/>
                <a:ea typeface="微软雅黑" pitchFamily="34" charset="-122"/>
              </a:rPr>
              <a:t>の発展を促進するための財政支持方法。 </a:t>
            </a:r>
            <a:r>
              <a:rPr lang="zh-CN" altLang="en-US" sz="1200" dirty="0">
                <a:solidFill>
                  <a:schemeClr val="tx2"/>
                </a:solidFill>
                <a:latin typeface="微软雅黑" pitchFamily="34" charset="-122"/>
                <a:ea typeface="微软雅黑" pitchFamily="34" charset="-122"/>
              </a:rPr>
              <a:t>（</a:t>
            </a:r>
            <a:r>
              <a:rPr lang="zh-TW" altLang="en-US" sz="1200" dirty="0">
                <a:solidFill>
                  <a:schemeClr val="tx2"/>
                </a:solidFill>
                <a:latin typeface="微软雅黑" pitchFamily="34" charset="-122"/>
                <a:ea typeface="微软雅黑" pitchFamily="34" charset="-122"/>
              </a:rPr>
              <a:t>浦東</a:t>
            </a:r>
            <a:r>
              <a:rPr lang="ja-JP" altLang="en-US" sz="1200" dirty="0">
                <a:solidFill>
                  <a:schemeClr val="tx2"/>
                </a:solidFill>
                <a:latin typeface="微软雅黑" pitchFamily="34" charset="-122"/>
                <a:ea typeface="微软雅黑" pitchFamily="34" charset="-122"/>
              </a:rPr>
              <a:t>区政府</a:t>
            </a:r>
            <a:r>
              <a:rPr lang="zh-CN" altLang="zh-CN" sz="1200" dirty="0" smtClean="0">
                <a:solidFill>
                  <a:schemeClr val="tx2"/>
                </a:solidFill>
                <a:latin typeface="微软雅黑" pitchFamily="34" charset="-122"/>
                <a:ea typeface="微软雅黑" pitchFamily="34" charset="-122"/>
              </a:rPr>
              <a:t>〔</a:t>
            </a:r>
            <a:r>
              <a:rPr lang="en-US" altLang="zh-CN" sz="1200" dirty="0">
                <a:solidFill>
                  <a:schemeClr val="tx2"/>
                </a:solidFill>
                <a:latin typeface="微软雅黑" pitchFamily="34" charset="-122"/>
                <a:ea typeface="微软雅黑" pitchFamily="34" charset="-122"/>
              </a:rPr>
              <a:t>2017</a:t>
            </a:r>
            <a:r>
              <a:rPr lang="zh-CN" altLang="zh-CN" sz="1200" dirty="0">
                <a:solidFill>
                  <a:schemeClr val="tx2"/>
                </a:solidFill>
                <a:latin typeface="微软雅黑" pitchFamily="34" charset="-122"/>
                <a:ea typeface="微软雅黑" pitchFamily="34" charset="-122"/>
              </a:rPr>
              <a:t>〕</a:t>
            </a:r>
            <a:r>
              <a:rPr lang="en-US" altLang="zh-CN" sz="1200" dirty="0">
                <a:solidFill>
                  <a:schemeClr val="tx2"/>
                </a:solidFill>
                <a:latin typeface="微软雅黑" pitchFamily="34" charset="-122"/>
                <a:ea typeface="微软雅黑" pitchFamily="34" charset="-122"/>
              </a:rPr>
              <a:t>129</a:t>
            </a:r>
            <a:r>
              <a:rPr lang="zh-CN" altLang="zh-CN" sz="1200" dirty="0">
                <a:solidFill>
                  <a:schemeClr val="tx2"/>
                </a:solidFill>
                <a:latin typeface="微软雅黑" pitchFamily="34" charset="-122"/>
                <a:ea typeface="微软雅黑" pitchFamily="34" charset="-122"/>
              </a:rPr>
              <a:t>号</a:t>
            </a:r>
            <a:r>
              <a:rPr lang="zh-CN" altLang="en-US" sz="1200" dirty="0">
                <a:solidFill>
                  <a:schemeClr val="tx2"/>
                </a:solidFill>
                <a:latin typeface="微软雅黑" pitchFamily="34" charset="-122"/>
                <a:ea typeface="微软雅黑" pitchFamily="34" charset="-122"/>
              </a:rPr>
              <a:t>）</a:t>
            </a:r>
            <a:endParaRPr lang="en-US" altLang="zh-CN" sz="1200" dirty="0">
              <a:solidFill>
                <a:schemeClr val="tx2"/>
              </a:solidFill>
              <a:latin typeface="微软雅黑" pitchFamily="34" charset="-122"/>
              <a:ea typeface="微软雅黑" pitchFamily="34" charset="-122"/>
            </a:endParaRPr>
          </a:p>
          <a:p>
            <a:pPr marL="357188" indent="-357188">
              <a:lnSpc>
                <a:spcPct val="150000"/>
              </a:lnSpc>
              <a:buFont typeface="Wingdings" pitchFamily="2" charset="2"/>
              <a:buChar char="ü"/>
            </a:pPr>
            <a:r>
              <a:rPr lang="zh-TW" altLang="en-US" sz="1200" dirty="0">
                <a:solidFill>
                  <a:schemeClr val="tx2"/>
                </a:solidFill>
                <a:latin typeface="微软雅黑" pitchFamily="34" charset="-122"/>
                <a:ea typeface="微软雅黑" pitchFamily="34" charset="-122"/>
              </a:rPr>
              <a:t>浦東新区「第</a:t>
            </a:r>
            <a:r>
              <a:rPr lang="en-US" altLang="zh-TW" sz="1200" dirty="0">
                <a:solidFill>
                  <a:schemeClr val="tx2"/>
                </a:solidFill>
                <a:latin typeface="微软雅黑" pitchFamily="34" charset="-122"/>
                <a:ea typeface="微软雅黑" pitchFamily="34" charset="-122"/>
              </a:rPr>
              <a:t>13</a:t>
            </a:r>
            <a:r>
              <a:rPr lang="zh-TW" altLang="en-US" sz="1200" dirty="0">
                <a:solidFill>
                  <a:schemeClr val="tx2"/>
                </a:solidFill>
                <a:latin typeface="微软雅黑" pitchFamily="34" charset="-122"/>
                <a:ea typeface="微软雅黑" pitchFamily="34" charset="-122"/>
              </a:rPr>
              <a:t>回</a:t>
            </a:r>
            <a:r>
              <a:rPr lang="en-US" altLang="zh-TW" sz="1200" dirty="0">
                <a:solidFill>
                  <a:schemeClr val="tx2"/>
                </a:solidFill>
                <a:latin typeface="微软雅黑" pitchFamily="34" charset="-122"/>
                <a:ea typeface="微软雅黑" pitchFamily="34" charset="-122"/>
              </a:rPr>
              <a:t>5</a:t>
            </a:r>
            <a:r>
              <a:rPr lang="zh-TW" altLang="en-US" sz="1200" dirty="0">
                <a:solidFill>
                  <a:schemeClr val="tx2"/>
                </a:solidFill>
                <a:latin typeface="微软雅黑" pitchFamily="34" charset="-122"/>
                <a:ea typeface="微软雅黑" pitchFamily="34" charset="-122"/>
              </a:rPr>
              <a:t>年計画」期間</a:t>
            </a:r>
            <a:r>
              <a:rPr lang="zh-TW" altLang="en-US" sz="1200" dirty="0" smtClean="0">
                <a:solidFill>
                  <a:schemeClr val="tx2"/>
                </a:solidFill>
                <a:latin typeface="微软雅黑" pitchFamily="34" charset="-122"/>
                <a:ea typeface="微软雅黑" pitchFamily="34" charset="-122"/>
              </a:rPr>
              <a:t>中</a:t>
            </a:r>
            <a:r>
              <a:rPr lang="zh-CN" altLang="en-US" sz="1200" b="1" dirty="0">
                <a:solidFill>
                  <a:schemeClr val="tx2"/>
                </a:solidFill>
                <a:latin typeface="微软雅黑" pitchFamily="34" charset="-122"/>
                <a:ea typeface="微软雅黑" pitchFamily="34" charset="-122"/>
              </a:rPr>
              <a:t>金融</a:t>
            </a:r>
            <a:r>
              <a:rPr lang="zh-CN" altLang="en-US" sz="1200" b="1" dirty="0" smtClean="0">
                <a:solidFill>
                  <a:schemeClr val="tx2"/>
                </a:solidFill>
                <a:latin typeface="微软雅黑" pitchFamily="34" charset="-122"/>
                <a:ea typeface="微软雅黑" pitchFamily="34" charset="-122"/>
              </a:rPr>
              <a:t>業</a:t>
            </a:r>
            <a:r>
              <a:rPr lang="ja-JP" altLang="en-US" sz="1200" dirty="0">
                <a:solidFill>
                  <a:schemeClr val="tx2"/>
                </a:solidFill>
                <a:latin typeface="微软雅黑" pitchFamily="34" charset="-122"/>
                <a:ea typeface="微软雅黑" pitchFamily="34" charset="-122"/>
              </a:rPr>
              <a:t>の発展を促進するための財政支持方法。 </a:t>
            </a:r>
            <a:r>
              <a:rPr lang="zh-CN" altLang="en-US" sz="1200" dirty="0">
                <a:solidFill>
                  <a:schemeClr val="tx2"/>
                </a:solidFill>
                <a:latin typeface="微软雅黑" pitchFamily="34" charset="-122"/>
                <a:ea typeface="微软雅黑" pitchFamily="34" charset="-122"/>
              </a:rPr>
              <a:t>（</a:t>
            </a:r>
            <a:r>
              <a:rPr lang="zh-TW" altLang="en-US" sz="1200" dirty="0">
                <a:solidFill>
                  <a:schemeClr val="tx2"/>
                </a:solidFill>
                <a:latin typeface="微软雅黑" pitchFamily="34" charset="-122"/>
                <a:ea typeface="微软雅黑" pitchFamily="34" charset="-122"/>
              </a:rPr>
              <a:t>浦東</a:t>
            </a:r>
            <a:r>
              <a:rPr lang="ja-JP" altLang="en-US" sz="1200" dirty="0">
                <a:solidFill>
                  <a:schemeClr val="tx2"/>
                </a:solidFill>
                <a:latin typeface="微软雅黑" pitchFamily="34" charset="-122"/>
                <a:ea typeface="微软雅黑" pitchFamily="34" charset="-122"/>
              </a:rPr>
              <a:t>区政府</a:t>
            </a:r>
            <a:r>
              <a:rPr lang="zh-CN" altLang="zh-CN" sz="1200" dirty="0" smtClean="0">
                <a:solidFill>
                  <a:schemeClr val="tx2"/>
                </a:solidFill>
                <a:latin typeface="微软雅黑" pitchFamily="34" charset="-122"/>
                <a:ea typeface="微软雅黑" pitchFamily="34" charset="-122"/>
              </a:rPr>
              <a:t>〔</a:t>
            </a:r>
            <a:r>
              <a:rPr lang="en-US" altLang="zh-CN" sz="1200" dirty="0">
                <a:solidFill>
                  <a:schemeClr val="tx2"/>
                </a:solidFill>
                <a:latin typeface="微软雅黑" pitchFamily="34" charset="-122"/>
                <a:ea typeface="微软雅黑" pitchFamily="34" charset="-122"/>
              </a:rPr>
              <a:t>2017</a:t>
            </a:r>
            <a:r>
              <a:rPr lang="zh-CN" altLang="zh-CN" sz="1200" dirty="0">
                <a:solidFill>
                  <a:schemeClr val="tx2"/>
                </a:solidFill>
                <a:latin typeface="微软雅黑" pitchFamily="34" charset="-122"/>
                <a:ea typeface="微软雅黑" pitchFamily="34" charset="-122"/>
              </a:rPr>
              <a:t>〕</a:t>
            </a:r>
            <a:r>
              <a:rPr lang="en-US" altLang="zh-CN" sz="1200" dirty="0">
                <a:solidFill>
                  <a:schemeClr val="tx2"/>
                </a:solidFill>
                <a:latin typeface="微软雅黑" pitchFamily="34" charset="-122"/>
                <a:ea typeface="微软雅黑" pitchFamily="34" charset="-122"/>
              </a:rPr>
              <a:t>131</a:t>
            </a:r>
            <a:r>
              <a:rPr lang="zh-CN" altLang="zh-CN" sz="1200" dirty="0">
                <a:solidFill>
                  <a:schemeClr val="tx2"/>
                </a:solidFill>
                <a:latin typeface="微软雅黑" pitchFamily="34" charset="-122"/>
                <a:ea typeface="微软雅黑" pitchFamily="34" charset="-122"/>
              </a:rPr>
              <a:t>号</a:t>
            </a:r>
            <a:r>
              <a:rPr lang="zh-CN" altLang="en-US" sz="1200" dirty="0">
                <a:solidFill>
                  <a:schemeClr val="tx2"/>
                </a:solidFill>
                <a:latin typeface="微软雅黑" pitchFamily="34" charset="-122"/>
                <a:ea typeface="微软雅黑" pitchFamily="34" charset="-122"/>
              </a:rPr>
              <a:t>）</a:t>
            </a:r>
            <a:endParaRPr lang="en-US" altLang="zh-CN" sz="1200" dirty="0">
              <a:solidFill>
                <a:schemeClr val="tx2"/>
              </a:solidFill>
              <a:latin typeface="微软雅黑" pitchFamily="34" charset="-122"/>
              <a:ea typeface="微软雅黑" pitchFamily="34" charset="-122"/>
            </a:endParaRPr>
          </a:p>
          <a:p>
            <a:pPr marL="357188" indent="-357188">
              <a:lnSpc>
                <a:spcPct val="150000"/>
              </a:lnSpc>
              <a:buFont typeface="Wingdings" pitchFamily="2" charset="2"/>
              <a:buChar char="ü"/>
            </a:pPr>
            <a:r>
              <a:rPr lang="zh-TW" altLang="en-US" sz="1200" dirty="0">
                <a:solidFill>
                  <a:schemeClr val="tx2"/>
                </a:solidFill>
                <a:latin typeface="微软雅黑" pitchFamily="34" charset="-122"/>
                <a:ea typeface="微软雅黑" pitchFamily="34" charset="-122"/>
              </a:rPr>
              <a:t>浦東新区「第</a:t>
            </a:r>
            <a:r>
              <a:rPr lang="en-US" altLang="zh-TW" sz="1200" dirty="0">
                <a:solidFill>
                  <a:schemeClr val="tx2"/>
                </a:solidFill>
                <a:latin typeface="微软雅黑" pitchFamily="34" charset="-122"/>
                <a:ea typeface="微软雅黑" pitchFamily="34" charset="-122"/>
              </a:rPr>
              <a:t>13</a:t>
            </a:r>
            <a:r>
              <a:rPr lang="zh-TW" altLang="en-US" sz="1200" dirty="0">
                <a:solidFill>
                  <a:schemeClr val="tx2"/>
                </a:solidFill>
                <a:latin typeface="微软雅黑" pitchFamily="34" charset="-122"/>
                <a:ea typeface="微软雅黑" pitchFamily="34" charset="-122"/>
              </a:rPr>
              <a:t>回</a:t>
            </a:r>
            <a:r>
              <a:rPr lang="en-US" altLang="zh-TW" sz="1200" dirty="0">
                <a:solidFill>
                  <a:schemeClr val="tx2"/>
                </a:solidFill>
                <a:latin typeface="微软雅黑" pitchFamily="34" charset="-122"/>
                <a:ea typeface="微软雅黑" pitchFamily="34" charset="-122"/>
              </a:rPr>
              <a:t>5</a:t>
            </a:r>
            <a:r>
              <a:rPr lang="zh-TW" altLang="en-US" sz="1200" dirty="0">
                <a:solidFill>
                  <a:schemeClr val="tx2"/>
                </a:solidFill>
                <a:latin typeface="微软雅黑" pitchFamily="34" charset="-122"/>
                <a:ea typeface="微软雅黑" pitchFamily="34" charset="-122"/>
              </a:rPr>
              <a:t>年計画」期間</a:t>
            </a:r>
            <a:r>
              <a:rPr lang="zh-TW" altLang="en-US" sz="1200" dirty="0" smtClean="0">
                <a:solidFill>
                  <a:schemeClr val="tx2"/>
                </a:solidFill>
                <a:latin typeface="微软雅黑" pitchFamily="34" charset="-122"/>
                <a:ea typeface="微软雅黑" pitchFamily="34" charset="-122"/>
              </a:rPr>
              <a:t>中</a:t>
            </a:r>
            <a:r>
              <a:rPr lang="ja-JP" altLang="en-US" sz="1200" b="1" dirty="0">
                <a:solidFill>
                  <a:schemeClr val="tx2"/>
                </a:solidFill>
                <a:latin typeface="微软雅黑" pitchFamily="34" charset="-122"/>
                <a:ea typeface="微软雅黑" pitchFamily="34" charset="-122"/>
              </a:rPr>
              <a:t>ヘッドクオーターズ・エコノミ</a:t>
            </a:r>
            <a:r>
              <a:rPr lang="ja-JP" altLang="en-US" sz="1200" b="1" dirty="0" smtClean="0">
                <a:solidFill>
                  <a:schemeClr val="tx2"/>
                </a:solidFill>
                <a:latin typeface="微软雅黑" pitchFamily="34" charset="-122"/>
                <a:ea typeface="微软雅黑" pitchFamily="34" charset="-122"/>
              </a:rPr>
              <a:t>ー</a:t>
            </a:r>
            <a:r>
              <a:rPr lang="ja-JP" altLang="en-US" sz="1200" dirty="0">
                <a:solidFill>
                  <a:schemeClr val="tx2"/>
                </a:solidFill>
                <a:latin typeface="微软雅黑" pitchFamily="34" charset="-122"/>
                <a:ea typeface="微软雅黑" pitchFamily="34" charset="-122"/>
              </a:rPr>
              <a:t>の発展を促進するための財政支持方法。 </a:t>
            </a:r>
            <a:r>
              <a:rPr lang="zh-CN" altLang="en-US" sz="1200" dirty="0">
                <a:solidFill>
                  <a:schemeClr val="tx2"/>
                </a:solidFill>
                <a:latin typeface="微软雅黑" pitchFamily="34" charset="-122"/>
                <a:ea typeface="微软雅黑" pitchFamily="34" charset="-122"/>
              </a:rPr>
              <a:t>（</a:t>
            </a:r>
            <a:r>
              <a:rPr lang="zh-TW" altLang="en-US" sz="1200" dirty="0">
                <a:solidFill>
                  <a:schemeClr val="tx2"/>
                </a:solidFill>
                <a:latin typeface="微软雅黑" pitchFamily="34" charset="-122"/>
                <a:ea typeface="微软雅黑" pitchFamily="34" charset="-122"/>
              </a:rPr>
              <a:t>浦東</a:t>
            </a:r>
            <a:r>
              <a:rPr lang="ja-JP" altLang="en-US" sz="1200" dirty="0">
                <a:solidFill>
                  <a:schemeClr val="tx2"/>
                </a:solidFill>
                <a:latin typeface="微软雅黑" pitchFamily="34" charset="-122"/>
                <a:ea typeface="微软雅黑" pitchFamily="34" charset="-122"/>
              </a:rPr>
              <a:t>区政府</a:t>
            </a:r>
            <a:r>
              <a:rPr lang="zh-CN" altLang="zh-CN" sz="1200" dirty="0" smtClean="0">
                <a:solidFill>
                  <a:schemeClr val="tx2"/>
                </a:solidFill>
                <a:latin typeface="微软雅黑" pitchFamily="34" charset="-122"/>
                <a:ea typeface="微软雅黑" pitchFamily="34" charset="-122"/>
              </a:rPr>
              <a:t>〔</a:t>
            </a:r>
            <a:r>
              <a:rPr lang="en-US" altLang="zh-CN" sz="1200" dirty="0">
                <a:solidFill>
                  <a:schemeClr val="tx2"/>
                </a:solidFill>
                <a:latin typeface="微软雅黑" pitchFamily="34" charset="-122"/>
                <a:ea typeface="微软雅黑" pitchFamily="34" charset="-122"/>
              </a:rPr>
              <a:t>2017</a:t>
            </a:r>
            <a:r>
              <a:rPr lang="zh-CN" altLang="zh-CN" sz="1200" dirty="0">
                <a:solidFill>
                  <a:schemeClr val="tx2"/>
                </a:solidFill>
                <a:latin typeface="微软雅黑" pitchFamily="34" charset="-122"/>
                <a:ea typeface="微软雅黑" pitchFamily="34" charset="-122"/>
              </a:rPr>
              <a:t>〕</a:t>
            </a:r>
            <a:r>
              <a:rPr lang="en-US" altLang="zh-CN" sz="1200" dirty="0">
                <a:solidFill>
                  <a:schemeClr val="tx2"/>
                </a:solidFill>
                <a:latin typeface="微软雅黑" pitchFamily="34" charset="-122"/>
                <a:ea typeface="微软雅黑" pitchFamily="34" charset="-122"/>
              </a:rPr>
              <a:t>132</a:t>
            </a:r>
            <a:r>
              <a:rPr lang="zh-CN" altLang="zh-CN" sz="1200" dirty="0">
                <a:solidFill>
                  <a:schemeClr val="tx2"/>
                </a:solidFill>
                <a:latin typeface="微软雅黑" pitchFamily="34" charset="-122"/>
                <a:ea typeface="微软雅黑" pitchFamily="34" charset="-122"/>
              </a:rPr>
              <a:t>号</a:t>
            </a:r>
            <a:r>
              <a:rPr lang="zh-CN" altLang="en-US" sz="1200" dirty="0">
                <a:solidFill>
                  <a:schemeClr val="tx2"/>
                </a:solidFill>
                <a:latin typeface="微软雅黑" pitchFamily="34" charset="-122"/>
                <a:ea typeface="微软雅黑" pitchFamily="34" charset="-122"/>
              </a:rPr>
              <a:t>）</a:t>
            </a:r>
            <a:endParaRPr lang="en-US" altLang="zh-CN" sz="1200" dirty="0">
              <a:solidFill>
                <a:schemeClr val="tx2"/>
              </a:solidFill>
              <a:latin typeface="微软雅黑" pitchFamily="34" charset="-122"/>
              <a:ea typeface="微软雅黑" pitchFamily="34" charset="-122"/>
            </a:endParaRPr>
          </a:p>
          <a:p>
            <a:pPr marL="357188" indent="-357188">
              <a:lnSpc>
                <a:spcPct val="150000"/>
              </a:lnSpc>
              <a:buFont typeface="Wingdings" pitchFamily="2" charset="2"/>
              <a:buChar char="ü"/>
            </a:pPr>
            <a:r>
              <a:rPr lang="zh-TW" altLang="en-US" sz="1200" dirty="0">
                <a:solidFill>
                  <a:schemeClr val="tx2"/>
                </a:solidFill>
                <a:latin typeface="微软雅黑" pitchFamily="34" charset="-122"/>
                <a:ea typeface="微软雅黑" pitchFamily="34" charset="-122"/>
              </a:rPr>
              <a:t>浦東新区「第</a:t>
            </a:r>
            <a:r>
              <a:rPr lang="en-US" altLang="zh-TW" sz="1200" dirty="0">
                <a:solidFill>
                  <a:schemeClr val="tx2"/>
                </a:solidFill>
                <a:latin typeface="微软雅黑" pitchFamily="34" charset="-122"/>
                <a:ea typeface="微软雅黑" pitchFamily="34" charset="-122"/>
              </a:rPr>
              <a:t>13</a:t>
            </a:r>
            <a:r>
              <a:rPr lang="zh-TW" altLang="en-US" sz="1200" dirty="0">
                <a:solidFill>
                  <a:schemeClr val="tx2"/>
                </a:solidFill>
                <a:latin typeface="微软雅黑" pitchFamily="34" charset="-122"/>
                <a:ea typeface="微软雅黑" pitchFamily="34" charset="-122"/>
              </a:rPr>
              <a:t>回</a:t>
            </a:r>
            <a:r>
              <a:rPr lang="en-US" altLang="zh-TW" sz="1200" dirty="0">
                <a:solidFill>
                  <a:schemeClr val="tx2"/>
                </a:solidFill>
                <a:latin typeface="微软雅黑" pitchFamily="34" charset="-122"/>
                <a:ea typeface="微软雅黑" pitchFamily="34" charset="-122"/>
              </a:rPr>
              <a:t>5</a:t>
            </a:r>
            <a:r>
              <a:rPr lang="zh-TW" altLang="en-US" sz="1200" dirty="0">
                <a:solidFill>
                  <a:schemeClr val="tx2"/>
                </a:solidFill>
                <a:latin typeface="微软雅黑" pitchFamily="34" charset="-122"/>
                <a:ea typeface="微软雅黑" pitchFamily="34" charset="-122"/>
              </a:rPr>
              <a:t>年計画」期間</a:t>
            </a:r>
            <a:r>
              <a:rPr lang="zh-TW" altLang="en-US" sz="1200" dirty="0" smtClean="0">
                <a:solidFill>
                  <a:schemeClr val="tx2"/>
                </a:solidFill>
                <a:latin typeface="微软雅黑" pitchFamily="34" charset="-122"/>
                <a:ea typeface="微软雅黑" pitchFamily="34" charset="-122"/>
              </a:rPr>
              <a:t>中</a:t>
            </a:r>
            <a:r>
              <a:rPr lang="zh-TW" altLang="en-US" sz="1200" b="1" dirty="0">
                <a:solidFill>
                  <a:schemeClr val="tx2"/>
                </a:solidFill>
                <a:latin typeface="微软雅黑" pitchFamily="34" charset="-122"/>
                <a:ea typeface="微软雅黑" pitchFamily="34" charset="-122"/>
              </a:rPr>
              <a:t>戦略新興産</a:t>
            </a:r>
            <a:r>
              <a:rPr lang="zh-TW" altLang="en-US" sz="1200" b="1" dirty="0" smtClean="0">
                <a:solidFill>
                  <a:schemeClr val="tx2"/>
                </a:solidFill>
                <a:latin typeface="微软雅黑" pitchFamily="34" charset="-122"/>
                <a:ea typeface="微软雅黑" pitchFamily="34" charset="-122"/>
              </a:rPr>
              <a:t>業</a:t>
            </a:r>
            <a:r>
              <a:rPr lang="ja-JP" altLang="en-US" sz="1200" dirty="0">
                <a:solidFill>
                  <a:schemeClr val="tx2"/>
                </a:solidFill>
                <a:latin typeface="微软雅黑" pitchFamily="34" charset="-122"/>
                <a:ea typeface="微软雅黑" pitchFamily="34" charset="-122"/>
              </a:rPr>
              <a:t>の発展を促進するための財政支持方法。 </a:t>
            </a:r>
            <a:r>
              <a:rPr lang="zh-CN" altLang="en-US" sz="1200" dirty="0">
                <a:solidFill>
                  <a:schemeClr val="tx2"/>
                </a:solidFill>
                <a:latin typeface="微软雅黑" pitchFamily="34" charset="-122"/>
                <a:ea typeface="微软雅黑" pitchFamily="34" charset="-122"/>
              </a:rPr>
              <a:t>（</a:t>
            </a:r>
            <a:r>
              <a:rPr lang="zh-TW" altLang="en-US" sz="1200" dirty="0">
                <a:solidFill>
                  <a:schemeClr val="tx2"/>
                </a:solidFill>
                <a:latin typeface="微软雅黑" pitchFamily="34" charset="-122"/>
                <a:ea typeface="微软雅黑" pitchFamily="34" charset="-122"/>
              </a:rPr>
              <a:t>浦東</a:t>
            </a:r>
            <a:r>
              <a:rPr lang="ja-JP" altLang="en-US" sz="1200" dirty="0">
                <a:solidFill>
                  <a:schemeClr val="tx2"/>
                </a:solidFill>
                <a:latin typeface="微软雅黑" pitchFamily="34" charset="-122"/>
                <a:ea typeface="微软雅黑" pitchFamily="34" charset="-122"/>
              </a:rPr>
              <a:t>区政府</a:t>
            </a:r>
            <a:r>
              <a:rPr lang="zh-CN" altLang="zh-CN" sz="1200" dirty="0" smtClean="0">
                <a:solidFill>
                  <a:schemeClr val="tx2"/>
                </a:solidFill>
                <a:latin typeface="微软雅黑" pitchFamily="34" charset="-122"/>
                <a:ea typeface="微软雅黑" pitchFamily="34" charset="-122"/>
              </a:rPr>
              <a:t>〔</a:t>
            </a:r>
            <a:r>
              <a:rPr lang="en-US" altLang="zh-CN" sz="1200" dirty="0">
                <a:solidFill>
                  <a:schemeClr val="tx2"/>
                </a:solidFill>
                <a:latin typeface="微软雅黑" pitchFamily="34" charset="-122"/>
                <a:ea typeface="微软雅黑" pitchFamily="34" charset="-122"/>
              </a:rPr>
              <a:t>2017</a:t>
            </a:r>
            <a:r>
              <a:rPr lang="zh-CN" altLang="zh-CN" sz="1200" dirty="0">
                <a:solidFill>
                  <a:schemeClr val="tx2"/>
                </a:solidFill>
                <a:latin typeface="微软雅黑" pitchFamily="34" charset="-122"/>
                <a:ea typeface="微软雅黑" pitchFamily="34" charset="-122"/>
              </a:rPr>
              <a:t>〕</a:t>
            </a:r>
            <a:r>
              <a:rPr lang="en-US" altLang="zh-CN" sz="1200" dirty="0">
                <a:solidFill>
                  <a:schemeClr val="tx2"/>
                </a:solidFill>
                <a:latin typeface="微软雅黑" pitchFamily="34" charset="-122"/>
                <a:ea typeface="微软雅黑" pitchFamily="34" charset="-122"/>
              </a:rPr>
              <a:t>134</a:t>
            </a:r>
            <a:r>
              <a:rPr lang="zh-CN" altLang="zh-CN" sz="1200" dirty="0">
                <a:solidFill>
                  <a:schemeClr val="tx2"/>
                </a:solidFill>
                <a:latin typeface="微软雅黑" pitchFamily="34" charset="-122"/>
                <a:ea typeface="微软雅黑" pitchFamily="34" charset="-122"/>
              </a:rPr>
              <a:t>号</a:t>
            </a:r>
            <a:r>
              <a:rPr lang="zh-CN" altLang="en-US" sz="1200" dirty="0">
                <a:solidFill>
                  <a:schemeClr val="tx2"/>
                </a:solidFill>
                <a:latin typeface="微软雅黑" pitchFamily="34" charset="-122"/>
                <a:ea typeface="微软雅黑" pitchFamily="34" charset="-122"/>
              </a:rPr>
              <a:t>）</a:t>
            </a:r>
            <a:endParaRPr lang="en-US" altLang="zh-CN" sz="1200" dirty="0">
              <a:solidFill>
                <a:schemeClr val="tx2"/>
              </a:solidFill>
              <a:latin typeface="微软雅黑" pitchFamily="34" charset="-122"/>
              <a:ea typeface="微软雅黑" pitchFamily="34" charset="-122"/>
            </a:endParaRPr>
          </a:p>
          <a:p>
            <a:pPr marL="357188" indent="-357188">
              <a:lnSpc>
                <a:spcPct val="150000"/>
              </a:lnSpc>
              <a:buFont typeface="Wingdings" pitchFamily="2" charset="2"/>
              <a:buChar char="ü"/>
            </a:pPr>
            <a:r>
              <a:rPr lang="zh-CN" altLang="en-US" sz="1200" dirty="0">
                <a:solidFill>
                  <a:schemeClr val="tx2"/>
                </a:solidFill>
                <a:latin typeface="微软雅黑" pitchFamily="34" charset="-122"/>
                <a:ea typeface="微软雅黑" pitchFamily="34" charset="-122"/>
              </a:rPr>
              <a:t>浦東</a:t>
            </a:r>
            <a:r>
              <a:rPr lang="zh-CN" altLang="en-US" sz="1200" dirty="0" smtClean="0">
                <a:solidFill>
                  <a:schemeClr val="tx2"/>
                </a:solidFill>
                <a:latin typeface="微软雅黑" pitchFamily="34" charset="-122"/>
                <a:ea typeface="微软雅黑" pitchFamily="34" charset="-122"/>
              </a:rPr>
              <a:t>新区</a:t>
            </a:r>
            <a:r>
              <a:rPr lang="ja-JP" altLang="en-US" sz="1200" b="1" dirty="0" smtClean="0">
                <a:solidFill>
                  <a:schemeClr val="tx2"/>
                </a:solidFill>
                <a:latin typeface="微软雅黑" pitchFamily="34" charset="-122"/>
                <a:ea typeface="微软雅黑" pitchFamily="34" charset="-122"/>
              </a:rPr>
              <a:t>コマ</a:t>
            </a:r>
            <a:r>
              <a:rPr lang="ja-JP" altLang="en-US" sz="1200" b="1" dirty="0">
                <a:solidFill>
                  <a:schemeClr val="tx2"/>
                </a:solidFill>
                <a:latin typeface="微软雅黑" pitchFamily="34" charset="-122"/>
                <a:ea typeface="微软雅黑" pitchFamily="34" charset="-122"/>
              </a:rPr>
              <a:t>ー</a:t>
            </a:r>
            <a:r>
              <a:rPr lang="ja-JP" altLang="en-US" sz="1200" b="1" dirty="0" smtClean="0">
                <a:solidFill>
                  <a:schemeClr val="tx2"/>
                </a:solidFill>
                <a:latin typeface="微软雅黑" pitchFamily="34" charset="-122"/>
                <a:ea typeface="微软雅黑" pitchFamily="34" charset="-122"/>
              </a:rPr>
              <a:t>シャル・ファクタリング</a:t>
            </a:r>
            <a:r>
              <a:rPr lang="ja-JP" altLang="en-US" sz="1200" dirty="0" smtClean="0">
                <a:solidFill>
                  <a:schemeClr val="tx2"/>
                </a:solidFill>
                <a:latin typeface="微软雅黑" pitchFamily="34" charset="-122"/>
                <a:ea typeface="微软雅黑" pitchFamily="34" charset="-122"/>
              </a:rPr>
              <a:t>の</a:t>
            </a:r>
            <a:r>
              <a:rPr lang="ja-JP" altLang="en-US" sz="1200" dirty="0">
                <a:solidFill>
                  <a:schemeClr val="tx2"/>
                </a:solidFill>
                <a:latin typeface="微软雅黑" pitchFamily="34" charset="-122"/>
                <a:ea typeface="微软雅黑" pitchFamily="34" charset="-122"/>
              </a:rPr>
              <a:t>発展</a:t>
            </a:r>
            <a:r>
              <a:rPr lang="ja-JP" altLang="en-US" sz="1200" dirty="0" smtClean="0">
                <a:solidFill>
                  <a:schemeClr val="tx2"/>
                </a:solidFill>
                <a:latin typeface="微软雅黑" pitchFamily="34" charset="-122"/>
                <a:ea typeface="微软雅黑" pitchFamily="34" charset="-122"/>
              </a:rPr>
              <a:t>を促進するための</a:t>
            </a:r>
            <a:r>
              <a:rPr lang="ja-JP" altLang="en-US" sz="1200" dirty="0">
                <a:solidFill>
                  <a:schemeClr val="tx2"/>
                </a:solidFill>
                <a:latin typeface="微软雅黑" pitchFamily="34" charset="-122"/>
                <a:ea typeface="微软雅黑" pitchFamily="34" charset="-122"/>
              </a:rPr>
              <a:t>財政支持実施意見。 </a:t>
            </a:r>
            <a:r>
              <a:rPr lang="zh-CN" altLang="en-US" sz="1200" dirty="0">
                <a:solidFill>
                  <a:schemeClr val="tx2"/>
                </a:solidFill>
                <a:latin typeface="微软雅黑" pitchFamily="34" charset="-122"/>
                <a:ea typeface="微软雅黑" pitchFamily="34" charset="-122"/>
              </a:rPr>
              <a:t>（</a:t>
            </a:r>
            <a:r>
              <a:rPr lang="zh-TW" altLang="en-US" sz="1200" dirty="0">
                <a:solidFill>
                  <a:schemeClr val="tx2"/>
                </a:solidFill>
                <a:latin typeface="微软雅黑" pitchFamily="34" charset="-122"/>
                <a:ea typeface="微软雅黑" pitchFamily="34" charset="-122"/>
              </a:rPr>
              <a:t>浦東</a:t>
            </a:r>
            <a:r>
              <a:rPr lang="ja-JP" altLang="en-US" sz="1200" dirty="0">
                <a:solidFill>
                  <a:schemeClr val="tx2"/>
                </a:solidFill>
                <a:latin typeface="微软雅黑" pitchFamily="34" charset="-122"/>
                <a:ea typeface="微软雅黑" pitchFamily="34" charset="-122"/>
              </a:rPr>
              <a:t>区政府</a:t>
            </a:r>
            <a:r>
              <a:rPr lang="zh-CN" altLang="zh-CN" sz="1200" dirty="0" smtClean="0">
                <a:solidFill>
                  <a:schemeClr val="tx2"/>
                </a:solidFill>
                <a:latin typeface="微软雅黑" pitchFamily="34" charset="-122"/>
                <a:ea typeface="微软雅黑" pitchFamily="34" charset="-122"/>
              </a:rPr>
              <a:t>〔</a:t>
            </a:r>
            <a:r>
              <a:rPr lang="en-US" altLang="zh-CN" sz="1200" dirty="0">
                <a:solidFill>
                  <a:schemeClr val="tx2"/>
                </a:solidFill>
                <a:latin typeface="微软雅黑" pitchFamily="34" charset="-122"/>
                <a:ea typeface="微软雅黑" pitchFamily="34" charset="-122"/>
              </a:rPr>
              <a:t>2015</a:t>
            </a:r>
            <a:r>
              <a:rPr lang="zh-CN" altLang="zh-CN" sz="1200" dirty="0">
                <a:solidFill>
                  <a:schemeClr val="tx2"/>
                </a:solidFill>
                <a:latin typeface="微软雅黑" pitchFamily="34" charset="-122"/>
                <a:ea typeface="微软雅黑" pitchFamily="34" charset="-122"/>
              </a:rPr>
              <a:t>〕</a:t>
            </a:r>
            <a:r>
              <a:rPr lang="en-US" altLang="zh-CN" sz="1200" dirty="0">
                <a:solidFill>
                  <a:schemeClr val="tx2"/>
                </a:solidFill>
                <a:latin typeface="微软雅黑" pitchFamily="34" charset="-122"/>
                <a:ea typeface="微软雅黑" pitchFamily="34" charset="-122"/>
              </a:rPr>
              <a:t>152</a:t>
            </a:r>
            <a:r>
              <a:rPr lang="zh-CN" altLang="zh-CN" sz="1200" dirty="0">
                <a:solidFill>
                  <a:schemeClr val="tx2"/>
                </a:solidFill>
                <a:latin typeface="微软雅黑" pitchFamily="34" charset="-122"/>
                <a:ea typeface="微软雅黑" pitchFamily="34" charset="-122"/>
              </a:rPr>
              <a:t>号</a:t>
            </a:r>
            <a:r>
              <a:rPr lang="zh-CN" altLang="en-US" sz="1200" dirty="0">
                <a:solidFill>
                  <a:schemeClr val="tx2"/>
                </a:solidFill>
                <a:latin typeface="微软雅黑" pitchFamily="34" charset="-122"/>
                <a:ea typeface="微软雅黑" pitchFamily="34" charset="-122"/>
              </a:rPr>
              <a:t>）</a:t>
            </a:r>
            <a:endParaRPr lang="en-US" altLang="zh-CN" sz="1200" dirty="0">
              <a:solidFill>
                <a:schemeClr val="tx2"/>
              </a:solidFill>
              <a:latin typeface="微软雅黑" pitchFamily="34" charset="-122"/>
              <a:ea typeface="微软雅黑" pitchFamily="34" charset="-122"/>
            </a:endParaRPr>
          </a:p>
          <a:p>
            <a:pPr marL="357188" indent="-357188">
              <a:lnSpc>
                <a:spcPct val="150000"/>
              </a:lnSpc>
              <a:buFont typeface="Wingdings" pitchFamily="2" charset="2"/>
              <a:buChar char="ü"/>
            </a:pPr>
            <a:endParaRPr lang="en-US" altLang="zh-CN" sz="1200" dirty="0">
              <a:solidFill>
                <a:schemeClr val="tx2"/>
              </a:solidFill>
              <a:latin typeface="微软雅黑" pitchFamily="34" charset="-122"/>
              <a:ea typeface="微软雅黑" pitchFamily="34" charset="-122"/>
            </a:endParaRPr>
          </a:p>
          <a:p>
            <a:pPr marL="357188" indent="-357188">
              <a:lnSpc>
                <a:spcPct val="150000"/>
              </a:lnSpc>
            </a:pPr>
            <a:r>
              <a:rPr lang="zh-CN" altLang="en-US" sz="1400" dirty="0">
                <a:latin typeface="微软雅黑" pitchFamily="34" charset="-122"/>
                <a:ea typeface="微软雅黑" pitchFamily="34" charset="-122"/>
              </a:rPr>
              <a:t>企業</a:t>
            </a:r>
            <a:r>
              <a:rPr lang="ja-JP" altLang="en-US" sz="1400" dirty="0" smtClean="0">
                <a:latin typeface="微软雅黑" pitchFamily="34" charset="-122"/>
                <a:ea typeface="微软雅黑" pitchFamily="34" charset="-122"/>
              </a:rPr>
              <a:t>の</a:t>
            </a:r>
            <a:r>
              <a:rPr lang="ja-JP" altLang="en-US" sz="1400" dirty="0">
                <a:solidFill>
                  <a:srgbClr val="FF0000"/>
                </a:solidFill>
                <a:latin typeface="微软雅黑" pitchFamily="34" charset="-122"/>
                <a:ea typeface="微软雅黑" pitchFamily="34" charset="-122"/>
              </a:rPr>
              <a:t>「コストダウン」、「人材の集まり」、「長期発展」、「強く大きくなる」</a:t>
            </a:r>
            <a:r>
              <a:rPr lang="ja-JP" altLang="en-US" sz="1400" dirty="0">
                <a:latin typeface="微软雅黑" pitchFamily="34" charset="-122"/>
                <a:ea typeface="微软雅黑" pitchFamily="34" charset="-122"/>
              </a:rPr>
              <a:t>ビジョンを応援する。</a:t>
            </a:r>
            <a:endParaRPr lang="en-US" altLang="zh-CN" sz="1400" dirty="0">
              <a:latin typeface="微软雅黑" pitchFamily="34" charset="-122"/>
              <a:ea typeface="微软雅黑" pitchFamily="34" charset="-122"/>
            </a:endParaRPr>
          </a:p>
        </p:txBody>
      </p:sp>
      <p:pic>
        <p:nvPicPr>
          <p:cNvPr id="5" name="图片 4" descr="money2.jpg"/>
          <p:cNvPicPr>
            <a:picLocks noChangeAspect="1"/>
          </p:cNvPicPr>
          <p:nvPr/>
        </p:nvPicPr>
        <p:blipFill>
          <a:blip r:embed="rId2" cstate="print"/>
          <a:stretch>
            <a:fillRect/>
          </a:stretch>
        </p:blipFill>
        <p:spPr>
          <a:xfrm>
            <a:off x="8388424" y="4326274"/>
            <a:ext cx="766967" cy="837764"/>
          </a:xfrm>
          <a:prstGeom prst="rect">
            <a:avLst/>
          </a:prstGeom>
        </p:spPr>
      </p:pic>
    </p:spTree>
  </p:cSld>
  <p:clrMapOvr>
    <a:masterClrMapping/>
  </p:clrMapOvr>
  <p:transition spd="med">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descr="xx.jpg"/>
          <p:cNvPicPr>
            <a:picLocks noChangeAspect="1"/>
          </p:cNvPicPr>
          <p:nvPr/>
        </p:nvPicPr>
        <p:blipFill>
          <a:blip r:embed="rId2" cstate="print"/>
          <a:srcRect t="7329" b="7329"/>
          <a:stretch>
            <a:fillRect/>
          </a:stretch>
        </p:blipFill>
        <p:spPr>
          <a:xfrm>
            <a:off x="827584" y="0"/>
            <a:ext cx="5303651" cy="5143500"/>
          </a:xfrm>
          <a:prstGeom prst="rect">
            <a:avLst/>
          </a:prstGeom>
        </p:spPr>
      </p:pic>
      <p:sp>
        <p:nvSpPr>
          <p:cNvPr id="739330" name="页脚占位符 3"/>
          <p:cNvSpPr>
            <a:spLocks noGrp="1"/>
          </p:cNvSpPr>
          <p:nvPr>
            <p:ph type="ftr" sz="quarter" idx="4294967295"/>
          </p:nvPr>
        </p:nvSpPr>
        <p:spPr bwMode="auto">
          <a:xfrm>
            <a:off x="7010400" y="4786313"/>
            <a:ext cx="2133600" cy="184150"/>
          </a:xfrm>
          <a:prstGeom prst="rect">
            <a:avLst/>
          </a:prstGeom>
          <a:noFill/>
          <a:ln>
            <a:miter lim="800000"/>
            <a:headEnd/>
            <a:tailEnd/>
          </a:ln>
        </p:spPr>
        <p:txBody>
          <a:bodyPr/>
          <a:lstStyle/>
          <a:p>
            <a:r>
              <a:rPr lang="zh-CN" altLang="en-US"/>
              <a:t>   </a:t>
            </a:r>
          </a:p>
          <a:p>
            <a:r>
              <a:rPr lang="en-US" altLang="zh-CN"/>
              <a:t>   </a:t>
            </a:r>
          </a:p>
        </p:txBody>
      </p:sp>
      <p:sp>
        <p:nvSpPr>
          <p:cNvPr id="12" name="Rectangle 16"/>
          <p:cNvSpPr>
            <a:spLocks noChangeArrowheads="1"/>
          </p:cNvSpPr>
          <p:nvPr/>
        </p:nvSpPr>
        <p:spPr bwMode="auto">
          <a:xfrm>
            <a:off x="813834" y="1785647"/>
            <a:ext cx="5328592" cy="1572206"/>
          </a:xfrm>
          <a:prstGeom prst="rect">
            <a:avLst/>
          </a:prstGeom>
          <a:noFill/>
          <a:ln w="9525">
            <a:noFill/>
            <a:miter lim="800000"/>
            <a:headEnd/>
            <a:tailEnd/>
          </a:ln>
          <a:effectLst>
            <a:outerShdw dist="35921" dir="2700000" algn="ctr" rotWithShape="0">
              <a:schemeClr val="tx1"/>
            </a:outerShdw>
          </a:effectLst>
        </p:spPr>
        <p:txBody>
          <a:bodyPr wrap="none" lIns="81633" tIns="40816" rIns="81633" bIns="40816" anchor="ctr"/>
          <a:lstStyle/>
          <a:p>
            <a:pPr algn="ctr" latinLnBrk="1">
              <a:defRPr/>
            </a:pPr>
            <a:r>
              <a:rPr kumimoji="1" lang="zh-CN" altLang="en-US" sz="4400"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浦 </a:t>
            </a:r>
            <a:r>
              <a:rPr kumimoji="1" lang="ja-JP" altLang="en-US" sz="4400"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東へようこそ</a:t>
            </a:r>
            <a:endParaRPr kumimoji="1" lang="en-US" altLang="zh-CN" sz="4400"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pic>
        <p:nvPicPr>
          <p:cNvPr id="1026" name="Picture 2" descr="C:\Users\Rick-office\Desktop\微信.jpg"/>
          <p:cNvPicPr>
            <a:picLocks noChangeAspect="1" noChangeArrowheads="1"/>
          </p:cNvPicPr>
          <p:nvPr/>
        </p:nvPicPr>
        <p:blipFill>
          <a:blip r:embed="rId3" cstate="print"/>
          <a:srcRect/>
          <a:stretch>
            <a:fillRect/>
          </a:stretch>
        </p:blipFill>
        <p:spPr bwMode="auto">
          <a:xfrm>
            <a:off x="6588224" y="1491750"/>
            <a:ext cx="1758669" cy="2160000"/>
          </a:xfrm>
          <a:prstGeom prst="rect">
            <a:avLst/>
          </a:prstGeom>
          <a:noFill/>
        </p:spPr>
      </p:pic>
    </p:spTree>
  </p:cSld>
  <p:clrMapOvr>
    <a:masterClrMapping/>
  </p:clrMapOvr>
  <p:transition spd="med">
    <p:fade/>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FILLCOLOR" val="6"/>
  <p:tag name="FONTCOLORRGB" val="16777215"/>
  <p:tag name="FONTCOLOROBJECTTHEMECOLOR" val="14"/>
  <p:tag name="FONTCOLORTINTSHADE" val="0"/>
  <p:tag name="FONTCOLORTYPE" val="2"/>
</p:tagLst>
</file>

<file path=ppt/tags/tag2.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758"/>
  <p:tag name="KSO_WM_UNIT_TYPE" val="l_i"/>
  <p:tag name="KSO_WM_UNIT_INDEX" val="1_2"/>
  <p:tag name="KSO_WM_UNIT_ID" val="diagram758_1*l_i*1_2"/>
  <p:tag name="KSO_WM_UNIT_CLEAR" val="1"/>
  <p:tag name="KSO_WM_UNIT_LAYERLEVEL" val="1_1"/>
  <p:tag name="KSO_WM_DIAGRAM_GROUP_CODE" val="l1-1"/>
  <p:tag name="KSO_WM_UNIT_FILL_FORE_SCHEMECOLOR_INDEX" val="9"/>
  <p:tag name="KSO_WM_UNIT_FILL_TYPE" val="1"/>
  <p:tag name="KSO_WM_UNIT_TEXT_FILL_FORE_SCHEMECOLOR_INDEX" val="2"/>
  <p:tag name="KSO_WM_UNIT_TEXT_FILL_TYPE" val="1"/>
</p:tagLst>
</file>

<file path=ppt/tags/tag3.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758"/>
  <p:tag name="KSO_WM_UNIT_TYPE" val="l_i"/>
  <p:tag name="KSO_WM_UNIT_INDEX" val="1_2"/>
  <p:tag name="KSO_WM_UNIT_ID" val="diagram758_1*l_i*1_2"/>
  <p:tag name="KSO_WM_UNIT_CLEAR" val="1"/>
  <p:tag name="KSO_WM_UNIT_LAYERLEVEL" val="1_1"/>
  <p:tag name="KSO_WM_DIAGRAM_GROUP_CODE" val="l1-1"/>
  <p:tag name="KSO_WM_UNIT_FILL_FORE_SCHEMECOLOR_INDEX" val="9"/>
  <p:tag name="KSO_WM_UNIT_FILL_TYPE" val="1"/>
  <p:tag name="KSO_WM_UNIT_TEXT_FILL_FORE_SCHEMECOLOR_INDEX" val="2"/>
  <p:tag name="KSO_WM_UNIT_TEXT_FILL_TYPE" val="1"/>
</p:tagLst>
</file>

<file path=ppt/tags/tag4.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758"/>
  <p:tag name="KSO_WM_UNIT_TYPE" val="l_i"/>
  <p:tag name="KSO_WM_UNIT_INDEX" val="1_2"/>
  <p:tag name="KSO_WM_UNIT_ID" val="diagram758_1*l_i*1_2"/>
  <p:tag name="KSO_WM_UNIT_CLEAR" val="1"/>
  <p:tag name="KSO_WM_UNIT_LAYERLEVEL" val="1_1"/>
  <p:tag name="KSO_WM_DIAGRAM_GROUP_CODE" val="l1-1"/>
  <p:tag name="KSO_WM_UNIT_FILL_FORE_SCHEMECOLOR_INDEX" val="9"/>
  <p:tag name="KSO_WM_UNIT_FILL_TYPE" val="1"/>
  <p:tag name="KSO_WM_UNIT_TEXT_FILL_FORE_SCHEMECOLOR_INDEX" val="2"/>
  <p:tag name="KSO_WM_UNIT_TEXT_FILL_TYPE" val="1"/>
</p:tagLst>
</file>

<file path=ppt/tags/tag5.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758"/>
  <p:tag name="KSO_WM_UNIT_TYPE" val="l_i"/>
  <p:tag name="KSO_WM_UNIT_INDEX" val="1_2"/>
  <p:tag name="KSO_WM_UNIT_ID" val="diagram758_1*l_i*1_2"/>
  <p:tag name="KSO_WM_UNIT_CLEAR" val="1"/>
  <p:tag name="KSO_WM_UNIT_LAYERLEVEL" val="1_1"/>
  <p:tag name="KSO_WM_DIAGRAM_GROUP_CODE" val="l1-1"/>
  <p:tag name="KSO_WM_UNIT_FILL_FORE_SCHEMECOLOR_INDEX" val="9"/>
  <p:tag name="KSO_WM_UNIT_FILL_TYPE" val="1"/>
  <p:tag name="KSO_WM_UNIT_TEXT_FILL_FORE_SCHEMECOLOR_INDEX" val="2"/>
  <p:tag name="KSO_WM_UNIT_TEXT_FILL_TYPE" val="1"/>
</p:tagLst>
</file>

<file path=ppt/tags/tag6.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758"/>
  <p:tag name="KSO_WM_UNIT_TYPE" val="l_i"/>
  <p:tag name="KSO_WM_UNIT_INDEX" val="1_2"/>
  <p:tag name="KSO_WM_UNIT_ID" val="diagram758_1*l_i*1_2"/>
  <p:tag name="KSO_WM_UNIT_CLEAR" val="1"/>
  <p:tag name="KSO_WM_UNIT_LAYERLEVEL" val="1_1"/>
  <p:tag name="KSO_WM_DIAGRAM_GROUP_CODE" val="l1-1"/>
  <p:tag name="KSO_WM_UNIT_FILL_FORE_SCHEMECOLOR_INDEX" val="9"/>
  <p:tag name="KSO_WM_UNIT_FILL_TYPE" val="1"/>
  <p:tag name="KSO_WM_UNIT_TEXT_FILL_FORE_SCHEMECOLOR_INDEX" val="2"/>
  <p:tag name="KSO_WM_UNIT_TEXT_FILL_TYPE" val="1"/>
</p:tagLst>
</file>

<file path=ppt/tags/tag7.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758"/>
  <p:tag name="KSO_WM_UNIT_TYPE" val="l_i"/>
  <p:tag name="KSO_WM_UNIT_INDEX" val="1_2"/>
  <p:tag name="KSO_WM_UNIT_ID" val="diagram758_1*l_i*1_2"/>
  <p:tag name="KSO_WM_UNIT_CLEAR" val="1"/>
  <p:tag name="KSO_WM_UNIT_LAYERLEVEL" val="1_1"/>
  <p:tag name="KSO_WM_DIAGRAM_GROUP_CODE" val="l1-1"/>
  <p:tag name="KSO_WM_UNIT_FILL_FORE_SCHEMECOLOR_INDEX" val="9"/>
  <p:tag name="KSO_WM_UNIT_FILL_TYPE" val="1"/>
  <p:tag name="KSO_WM_UNIT_TEXT_FILL_FORE_SCHEMECOLOR_INDEX" val="2"/>
  <p:tag name="KSO_WM_UNIT_TEXT_FILL_TYPE" val="1"/>
</p:tagLst>
</file>

<file path=ppt/tags/tag8.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758"/>
  <p:tag name="KSO_WM_UNIT_TYPE" val="l_i"/>
  <p:tag name="KSO_WM_UNIT_INDEX" val="1_2"/>
  <p:tag name="KSO_WM_UNIT_ID" val="diagram758_1*l_i*1_2"/>
  <p:tag name="KSO_WM_UNIT_CLEAR" val="1"/>
  <p:tag name="KSO_WM_UNIT_LAYERLEVEL" val="1_1"/>
  <p:tag name="KSO_WM_DIAGRAM_GROUP_CODE" val="l1-1"/>
  <p:tag name="KSO_WM_UNIT_FILL_FORE_SCHEMECOLOR_INDEX" val="9"/>
  <p:tag name="KSO_WM_UNIT_FILL_TYPE" val="1"/>
  <p:tag name="KSO_WM_UNIT_TEXT_FILL_FORE_SCHEMECOLOR_INDEX" val="2"/>
  <p:tag name="KSO_WM_UNIT_TEXT_FILL_TYPE" val="1"/>
</p:tagLst>
</file>

<file path=ppt/tags/tag9.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758"/>
  <p:tag name="KSO_WM_UNIT_TYPE" val="l_i"/>
  <p:tag name="KSO_WM_UNIT_INDEX" val="1_2"/>
  <p:tag name="KSO_WM_UNIT_ID" val="diagram758_1*l_i*1_2"/>
  <p:tag name="KSO_WM_UNIT_CLEAR" val="1"/>
  <p:tag name="KSO_WM_UNIT_LAYERLEVEL" val="1_1"/>
  <p:tag name="KSO_WM_DIAGRAM_GROUP_CODE" val="l1-1"/>
  <p:tag name="KSO_WM_UNIT_FILL_FORE_SCHEMECOLOR_INDEX" val="9"/>
  <p:tag name="KSO_WM_UNIT_FILL_TYPE" val="1"/>
  <p:tag name="KSO_WM_UNIT_TEXT_FILL_FORE_SCHEMECOLOR_INDEX" val="2"/>
  <p:tag name="KSO_WM_UNIT_TEXT_FILL_TYPE" val="1"/>
</p:tagLst>
</file>

<file path=ppt/tags/tag10.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758"/>
  <p:tag name="KSO_WM_UNIT_TYPE" val="l_i"/>
  <p:tag name="KSO_WM_UNIT_INDEX" val="1_2"/>
  <p:tag name="KSO_WM_UNIT_ID" val="diagram758_1*l_i*1_2"/>
  <p:tag name="KSO_WM_UNIT_CLEAR" val="1"/>
  <p:tag name="KSO_WM_UNIT_LAYERLEVEL" val="1_1"/>
  <p:tag name="KSO_WM_DIAGRAM_GROUP_CODE" val="l1-1"/>
  <p:tag name="KSO_WM_UNIT_FILL_FORE_SCHEMECOLOR_INDEX" val="9"/>
  <p:tag name="KSO_WM_UNIT_FILL_TYPE" val="1"/>
  <p:tag name="KSO_WM_UNIT_TEXT_FILL_FORE_SCHEMECOLOR_INDEX" val="2"/>
  <p:tag name="KSO_WM_UNIT_TEXT_FILL_TYPE" val="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1440</TotalTime>
  <Words>2561</Words>
  <Application>Microsoft Office PowerPoint</Application>
  <PresentationFormat>画面に合わせる (16:9)</PresentationFormat>
  <Paragraphs>223</Paragraphs>
  <Slides>27</Slides>
  <Notes>13</Notes>
  <HiddenSlides>0</HiddenSlides>
  <MMClips>0</MMClips>
  <ScaleCrop>false</ScaleCrop>
  <HeadingPairs>
    <vt:vector size="6" baseType="variant">
      <vt:variant>
        <vt:lpstr>使用されているフォント</vt:lpstr>
      </vt:variant>
      <vt:variant>
        <vt:i4>16</vt:i4>
      </vt:variant>
      <vt:variant>
        <vt:lpstr>テーマ</vt:lpstr>
      </vt:variant>
      <vt:variant>
        <vt:i4>1</vt:i4>
      </vt:variant>
      <vt:variant>
        <vt:lpstr>スライド タイトル</vt:lpstr>
      </vt:variant>
      <vt:variant>
        <vt:i4>27</vt:i4>
      </vt:variant>
    </vt:vector>
  </HeadingPairs>
  <TitlesOfParts>
    <vt:vector size="44" baseType="lpstr">
      <vt:lpstr>Arial Unicode MS</vt:lpstr>
      <vt:lpstr>Clear Sans Light</vt:lpstr>
      <vt:lpstr>微软雅黑</vt:lpstr>
      <vt:lpstr>黑体</vt:lpstr>
      <vt:lpstr>宋体</vt:lpstr>
      <vt:lpstr>华文楷体</vt:lpstr>
      <vt:lpstr>华文中宋</vt:lpstr>
      <vt:lpstr>Weibei-SC-Bold</vt:lpstr>
      <vt:lpstr>微软雅黑 Light</vt:lpstr>
      <vt:lpstr>仿宋</vt:lpstr>
      <vt:lpstr>Arial</vt:lpstr>
      <vt:lpstr>Arial Narrow</vt:lpstr>
      <vt:lpstr>Calibri</vt:lpstr>
      <vt:lpstr>Times New Roman</vt:lpstr>
      <vt:lpstr>Verdana</vt:lpstr>
      <vt:lpstr>Wingdings</vt:lpstr>
      <vt:lpstr>Office 主题</vt:lpstr>
      <vt:lpstr>上海自由貿易区及び浦東最新状況説明会 主催部門：上海市浦東新区人民政府 協力部門：  2018年10月22日</vt:lpstr>
      <vt:lpstr>PowerPoint プレゼンテーション</vt:lpstr>
      <vt:lpstr>上海はどこですか？浦東新区はどこですか？</vt:lpstr>
      <vt:lpstr>上海·浦東：中国改革開放「先行者中の先行者」</vt:lpstr>
      <vt:lpstr>上海·浦東：投資機会の一番多い良いエリア</vt:lpstr>
      <vt:lpstr>上海·浦東：世界有名なグローバル企業の中国での集合地</vt:lpstr>
      <vt:lpstr>PowerPoint プレゼンテーション</vt:lpstr>
      <vt:lpstr>国家戦略</vt:lpstr>
      <vt:lpstr>中国（上海）自由貿易試験区はどこですか？</vt:lpstr>
      <vt:lpstr>上海·浦東　六大特質</vt:lpstr>
      <vt:lpstr>上海·浦東　六大特質</vt:lpstr>
      <vt:lpstr>上海·浦東　六大特質</vt:lpstr>
      <vt:lpstr>上海·浦東　六大特質</vt:lpstr>
      <vt:lpstr>上海·浦東　六大特質</vt:lpstr>
      <vt:lpstr>上海·浦東  六大特質</vt:lpstr>
      <vt:lpstr>上海·浦東  優勢産業</vt:lpstr>
      <vt:lpstr>上海·浦東  優勢産業</vt:lpstr>
      <vt:lpstr>上海·浦東  優勢産業</vt:lpstr>
      <vt:lpstr>上海·浦東  優勢産業</vt:lpstr>
      <vt:lpstr>上海·浦東  優勢産業</vt:lpstr>
      <vt:lpstr>上海·浦東  優勢産業</vt:lpstr>
      <vt:lpstr>上海·浦東  優勢産業</vt:lpstr>
      <vt:lpstr>上海·浦東  推進中の産業</vt:lpstr>
      <vt:lpstr>上海·浦東  推進中の産業</vt:lpstr>
      <vt:lpstr>上海·浦東  推進中の産業</vt:lpstr>
      <vt:lpstr>上海·浦東  財政支持</vt:lpstr>
      <vt:lpstr>PowerPoint プレゼンテーション</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中国（上海）自由贸易试验区 投资环境推介会  浦东新区商务委员会  2018年9月20日</dc:title>
  <dc:creator>周智超</dc:creator>
  <cp:lastModifiedBy>後藤 雅彦</cp:lastModifiedBy>
  <cp:revision>738</cp:revision>
  <dcterms:created xsi:type="dcterms:W3CDTF">2017-04-06T05:56:45Z</dcterms:created>
  <dcterms:modified xsi:type="dcterms:W3CDTF">2018-10-26T04:19:37Z</dcterms:modified>
</cp:coreProperties>
</file>